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10" autoAdjust="0"/>
  </p:normalViewPr>
  <p:slideViewPr>
    <p:cSldViewPr snapToGrid="0">
      <p:cViewPr varScale="1">
        <p:scale>
          <a:sx n="87" d="100"/>
          <a:sy n="87" d="100"/>
        </p:scale>
        <p:origin x="11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240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08:32:42.6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1:03:47.465"/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6393 2990 8014,'0'17'-1423,"0"-5"1018,0-1 975,0-7-499,0 11-309,0-13 163,0 14 107,0-14-22,0 13 1,0-11 25,0 8 0,0-7 30,0 7 0,0-6-33,0 5 0,0-5 20,0 6 1,6-1 1,0 7 0,2-1 10,-2 1 0,-5 5-106,5 0 1,-2 8 82,2-2 1,-4 2-177,4-2 0,-3 3 96,3-3 1,-4-2-201,4 2 0,-4-7-116,-2 1 354,8-4 0,-6-1 0,5-1 0</inkml:trace>
  <inkml:trace contextRef="#ctx0" brushRef="#br0" timeOffset="1">6602 2990 8121,'11'2'-66,"1"3"65,-8-3-523,4 6 333,-1 0 58,-5 1 1,6 3 55,-8 0 0,0-7 53,0 7 0,0-6 95,0 5-39,0 1 1,6 5-33,0 1 1,-1-1 7,-5 0 1,0-5-33,0 0 1,6-1 65,0 7-149,0-1 0,-6 0 4,0 1 1,6-7-113,-1 1 1,1-6 59,-6 5 155,0-7 0,0 12 0,0-7 0</inkml:trace>
  <inkml:trace contextRef="#ctx0" brushRef="#br0" timeOffset="2">6724 3163 8054,'15'2'-267,"-3"4"-178,-5-4 325,1 6 0,-4-8 196,7 0-159,-7 0 70,4 0-44,0 0 1,-4-2 77,7-4-227,-7 4 140,11-6-121,-5 8 1,2-2-221,-1-3 407,-7 3 0,12-14 0,-7 7 0</inkml:trace>
  <inkml:trace contextRef="#ctx0" brushRef="#br0" timeOffset="3">6863 3007 8054,'0'17'-126,"0"1"0,0-7-71,0 1 0,0-6 147,0 5 0,1-1 232,5 2-482,-4 3 179,6-5 1,-8 7 5,0 0 0,0-5 130,0 0-91,0-1 1,0 7-96,0-1 1,0-5-9,0-1 179,0 1 0,0 5 0,0 0 0</inkml:trace>
  <inkml:trace contextRef="#ctx0" brushRef="#br0" timeOffset="4">6741 3337 6188,'10'0'375,"-3"0"1,-5 0-269,4 0-167,-4 0 120,6 0-24,-8 0-17,7 0-20,-5 0 0,8 0-161,-4 0 142,-4 0 0,7 0-228,-3 0 42,-4 0 49,13 0 1,-11 0 76,8 0 0,-6 0-87,5 0 167,-7 0 0,12 0 0,-7 0 0</inkml:trace>
  <inkml:trace contextRef="#ctx0" brushRef="#br0" timeOffset="5">6932 3146 8054,'10'0'-335,"-3"0"0,-5 0 33,4 0-61,-4 0 418,6 0 76,-1 0-142,-5 0 1,8 0 22,-4 0-36,-4 0 4,13 0-27,-13 0-2,14 0 1,-13 0-349,9 0 392,-8 0 5,11 0 0,-13-8 0,6-1 0</inkml:trace>
  <inkml:trace contextRef="#ctx0" brushRef="#br0" timeOffset="6">7071 3007 7838,'0'10'-666,"-2"3"609,-4-7 1,4 2-48,-3-3 1,3-1 43,2 8 0,0-6 44,0 5 1,0-5 15,0 6 1,0-7-8,0 7 1,0 0 3,0 5 0,0 0-22,0 1 1,0-1-1,0 1 0,0-1 30,0 0 1,0 1-280,0-1 274,0 0 0,-8 1 0,-2-1 0</inkml:trace>
  <inkml:trace contextRef="#ctx0" brushRef="#br0" timeOffset="7">6776 3459 8075,'0'10'-171,"0"-3"1,0-5-84,0 4 170,0-4 32,0 6 107,0-1-337,0-5 300,0 14 1,0-12-185,0 7 225,0-7-68,0 12 1,2-9 86,3 5 0,-3-3-47,4-3 0,-4-2 45,-2 8-35,0-8 0,2 9 51,4-7-79,-4 0 0,7 0-8,-3-1 37,-4 1 0,8-6-18,-5 0 1,-1 0 175,8 0-151,-8 0 1,11 0 54,-3 0-83,3 0 1,3-6 7,-1 1 1,0-3-169,1 2 0,-1 4 108,1-4 1,-1 4-443,0 2 175,1-7 1,-1 3-57,0-8 0,1 8 354,-1-2 0,0-3 0,1-1 0</inkml:trace>
  <inkml:trace contextRef="#ctx0" brushRef="#br0" timeOffset="8">9851 3007 6546,'9'0'-236,"-1"0"0,-6 0 239,4 0 66,-4 0 0,6 0 15,-8 0-2,7 0-14,-5-8-6,6 6-62,-8-5 0,2 7 65,4 0 4,-4 0-13,5 0-7,-7 0-16,0-8-7,8 6-12,-6-6 12,6 8 0,-6 0-92,3 0 67,-3 0 0,8 0-8,-4 0 30,-4 0-13,13 0 1,-11 0 238,8 0-232,-9 0 0,7 6 36,-4 0 0,-4 2 21,4-3-126,3 5 0,-7 7 17,4 1 1,-4-7-11,-2 1 1,0 0-24,0 5 18,0 0 1,0 1-32,0-1 52,0 0 1,-2 1-15,-4-1 0,2-5-13,-7-1 87,7 1 0,-12 3-27,5-3 0,1 1 4,-1-7 1,5 6 1,-6-6 1,6 1 22,-5-1-12,7-4 0,-10 8-12,9-4 124,-1-4-111,6 5 34,0-7 314,0 0-315,8 0 1,-5 0-29,9 0 0,-6-2 52,5-3-103,1 3 1,5-6 60,1 8 1,-7 0-166,1 0 1,-6 0 19,5 0 0,1 0-106,5 0 0,-5 0 114,-1 0 1,-5-6-430,6 0 529,-1 0 0,7-1 0,-1-3 0</inkml:trace>
  <inkml:trace contextRef="#ctx0" brushRef="#br0" timeOffset="9">10320 2885 6169,'0'-9'334,"0"1"-265,0 8 32,0 0 0,2 6-40,4 0 0,-5 1-14,5-1 0,-4-2 12,-2 7 0,0-5 8,0 6 0,0-1-14,0 7 0,0-1-4,0 1 1,6-1-80,0 0 1,0 3 75,-6 3 1,0-4-65,0 4 1,0-3-27,0-3 0,0 0-305,0 1 59,0-1-229,0 1 195,0-9 324,0-1 0,-8-16 0,-2-1 0</inkml:trace>
  <inkml:trace contextRef="#ctx0" brushRef="#br0" timeOffset="10">10320 3059 6577,'9'8'-809,"-1"-6"1031,0 6 380,-6-8-433,13 0-10,-13 0-222,14 0 189,-14 0-181,13 0 1,-11 0 11,7 0 34,-7 0-116,12 0 19,-7 0-9,9 0 1,-7 0 89,1 0 0,-6 0-168,5 0 0,-5 0 193,6 0 0,-1-8 0,7-2 0</inkml:trace>
  <inkml:trace contextRef="#ctx0" brushRef="#br0" timeOffset="11">10494 2972 7911,'9'0'-1455,"7"0"1446,-14 0 111,5 0-20,1 0-30,-6 0 5,6 0 0,-8 2-24,0 4 0,2-4 60,3 4-32,-3-4 0,6 0-52,-8 3 0,0-1 3,0 8 0,0-6 28,0 5-21,0 1-127,0 5 1,0 1 79,0-1 0,0 0-186,0 1 1,0-7-122,0 1 335,0-1 0,-8 7 0,-1-1 0</inkml:trace>
  <inkml:trace contextRef="#ctx0" brushRef="#br0" timeOffset="12">10389 3233 7910,'18'0'-882,"-7"2"723,1 4 316,-8-4-188,3 5-1,1-7 63,-6 0-18,14 0 0,-13 0-120,9 0 0,-8-2 131,2-3-222,3 3 140,1-6 0,5 6 42,-3-4 0,-2 4-144,-5-4 1,-1 3 85,8-3 0,-6 4 74,5-4 0,-7-4 0,12 9 0,-7-7 0</inkml:trace>
  <inkml:trace contextRef="#ctx0" brushRef="#br0" timeOffset="13">10598 3094 7901,'8'10'-1338,"-7"-1"1100,5-3 1072,-4-4-633,-2 6-480,0-8 241,8 0 45,-6 0 1,7 0-77,-3 0 1,-2 0 118,8 0 0,-6-2-67,5-4 1,-5 4-47,5-4 0,-5 2-58,6-1 0,-6 3 47,5-4 1,-5-2-20,6 2 1,-3-1-95,3 1 187,3 4 0,-5-14 0,7 7 0</inkml:trace>
  <inkml:trace contextRef="#ctx0" brushRef="#br0" timeOffset="14">10824 2937 6450,'0'10'525,"0"-2"-377,0 0-196,0 1 0,0 9 81,0-1 0,0 0-87,0 1 1,0-1 14,0 1 1,0-1 12,0 0 1,0 1-45,0-1 1,0 0-131,0 1 0,0-1-160,0 1 360,0-1 0,-8 0 0,-2 1 0</inkml:trace>
  <inkml:trace contextRef="#ctx0" brushRef="#br0" timeOffset="15">10546 3372 7898,'7'10'-857,"-5"5"1166,6-5 1,-8 1-397,0 1 0,0-6 92,0 5 0,0-5-95,0 6 1,0-7 59,0 7 54,0-8 40,0 11 1,0-11-44,0 8-236,0-8 272,0 3 0,0-5 8,0 4 0,2-4 25,4 4 21,-4-4-44,5-2-27,1 0 0,-4-6-98,8 0 1,-7-2 86,7 3 1,-6 1-92,5-8 0,-5 6 51,6-5 0,-3 5-10,3-6 1,3 9 13,-3-3 0,-2-2-1,1 2 0,1-1-55,5 1 0,-5 4-6,-1-4 0,1 4-70,5 2 1,-5-6 84,-1 1-163,1-1 1,5 0-84,1 0 300,-9 0 0,7-1 0,-6-3 0</inkml:trace>
  <inkml:trace contextRef="#ctx0" brushRef="#br0" timeOffset="16">13152 2937 7996,'0'10'-1634,"0"-2"1719,0-8 21,0 8-148,0-7 140,0 7-221,0-8 277,0 0-87,7-8-25,-5 7 1,12-9 80,-8 4-93,7 4 0,-3-11 87,7 7 1,-5 0-75,-1 6 0,1 0-25,5 0 1,1 0-19,-1 0 1,0 0-13,1 0 1,-1 0-1,1 0 0,-1 0-25,0 0-124,1 0 163,-1 0-151,0 0 133,-7 8 1,-2 1-19,-8 9 1,-2-7-8,-4 1 19,-4 0 1,-7 5 8,0 0 0,-1-5 1,1 0 0,-6-3 33,0 3 1,-1-3-19,7-3 1,0-2 107,-1 8 1,1-7-108,0 7 1,5-8 51,0 2-40,1-4 0,-1 3 16,1 1-21,7 0-16,-4-6-18,8 0 1,8 0 32,3 0-27,5-8 0,1 6 38,1-3 0,-1-3 4,0 2 1,6 0 3,1 6 1,-1 0 4,-6 0 0,1 0 30,-1 0 1,-4 0 10,5 0 1,-10 2-24,9 4 0,-5-2-13,-1 7 1,3 1 3,-9 5 1,1-5-22,-6 0 1,0-1-46,0 7 0,-2 5-16,-4 0 0,-3 0-10,-9-6 0,1 1 18,0-1 1,-3 1-77,-3-1 1,4-5-108,-4-1 0,-2-5 25,1 6 0,-4-9-88,4 3 0,-5-2 277,6 2 0,-8-4 0,4 6 0</inkml:trace>
  <inkml:trace contextRef="#ctx0" brushRef="#br0" timeOffset="17">13690 2868 7210,'0'10'-47,"0"-3"0,0-5 25,0 4 22,0-4 0,0 8 58,0-5 0,2-1-52,4 8 1,-4-6-43,4 5 57,-4 1 1,3 5-23,1 1 1,0 1-3,-6 4 1,2-4-13,4 5 0,-4-5-86,3-2 1,3 1-82,-2-1 0,0 0 51,-6 1 0,6-7-236,-1 1 367,1-8 0,2 11 0,2-5 0</inkml:trace>
  <inkml:trace contextRef="#ctx0" brushRef="#br0" timeOffset="18">13742 3059 8023,'0'10'-102,"0"5"0,0-11-24,0 8 87,0-8 103,0 3 0,2-1-178,4 0 1,-2 0 83,8-6 1,-7 0-97,7 0 0,-6 0-51,5 0-307,1-8 203,5-2 1,1-1 149,-1-1 1,-5 6 130,-1-5 0,1-1 0,5-5 0</inkml:trace>
  <inkml:trace contextRef="#ctx0" brushRef="#br0" timeOffset="19">13916 2851 8023,'8'17'-249,"-6"-5"64,4-1 0,-4-5 187,-2 5 0,0-5-35,0 6 1,0-6 27,0 5 0,0-5 146,0 6-221,0-1 0,0 7 60,0-1 1,0 0 36,0 1 1,0-7-8,0 1 1,0 0-148,0 5 0,-6 0 77,0 1 0,0-7-308,6 1 11,0-1 150,0 7 207,0-1 0,0-7 0,-8 5 0,6-5 0,-5 7 0</inkml:trace>
  <inkml:trace contextRef="#ctx0" brushRef="#br0" timeOffset="20">13777 3216 7447,'10'0'-1346,"-1"0"2337,-3 0-716,-4 0-451,6 0 136,0 0 1,-5 0 113,9 0-218,-8 0 1,6 0 22,-5 0 0,-1 0-124,8 0 1,-6 0 104,5 0 140,-7 0 0,11 0 0,-5 0 0</inkml:trace>
  <inkml:trace contextRef="#ctx0" brushRef="#br0" timeOffset="21">13986 3024 8009,'5'12'-910,"1"0"819,0-9 193,2 5 1,-6-6-110,3 4 236,-3-4-275,6 6 42,-6-8 0,8-2-87,-5-4 0,-1 4 93,8-4 1,-8 2-47,2-2 22,3 4-174,1-13 15,7 13 168,1-13 1,-7 13-151,1-4 0,-6-2 24,5 2 1,-5-1 138,6 1 0,-9 4 0,13-14 0,-7 7 0</inkml:trace>
  <inkml:trace contextRef="#ctx0" brushRef="#br0" timeOffset="22">14211 2851 7988,'10'7'-59,"-2"-5"0,-6 8-302,4-4 226,-4-4 0,5 7 65,-7-3 155,0-4-244,0 13 180,0-5 1,0 7-139,0 1 63,0-1 0,0 1 73,0-1 1,0 6-41,0 0 1,0 1-2,0-7 1,0 0 4,0 1 1,0-1-38,0 0 0,0 1-113,0-1 1,0-5 8,0-1-297,0-7 455,0 12 0,0-14 0,0 5 0</inkml:trace>
  <inkml:trace contextRef="#ctx0" brushRef="#br0" timeOffset="23">13968 3337 6594,'8'-9'-836,"-6"-1"1058,4 4 396,-4 4-214,-2-6-62,0 8 27,0 0-311,0 8 0,0-4-12,0 8-104,0-1 1,0 7 78,0-1 1,0 0 36,0 1 11,0-1 1,0 1 4,0-1-69,0 0 42,0 1-25,0-1 1,0-5-7,0-1 0,2-7-10,3 2 34,-3-4 1,14-2 37,-7 0 0,9 0-55,-1 0 1,1-6-20,-1 0 1,0-5-12,1 5 0,-1-6-6,0 6 0,1-1-23,-1 1 0,2-2-16,5-3 0,-11 1 0,4 4 0,-3 2-112,3-7 1,1 7-16,-1-2 0,-5 4 58,-1 2 0,-5-6-447,6 1 14,-8-1 554,3 6 0,1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08:32:48.4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1:03:46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5560 11472 8054,'9'0'-1644,"7"0"1644,-7 0 0,1 0 0,0 0 0,-5 0-614,-3 0 614,6 0-1,0 0 1,-6 0-1,13 0-8,-13 0 11,6 0 0,-6 0 70,3 0-64,-3 0 7,6 0-3,-8 0 1,0 0-8,8 0-7,-6 0 38,5 0-29,-7 0 0,2 2 26,4 3-27,-4-3 0,8 6 21,-4-8 0,-3 0-16,9 0-6,-8 0 0,11 0 16,-3 0 1,-2 0 17,1 0-37,1 0 1,5 0 8,0 0 1,1 0 0,-1 0 0,1 0 4,-1 0 1,2 0 0,4 0 0,-3-6-2,3 1 0,-2-1 0,2 6 0,-3-6-4,3 0 1,2 0 0,-2 6 0,6-5 30,-6-1 0,2-2-25,-2 2 0,-1 4-34,7-3 1,-8 1 31,2-2 1,2 4-16,-2-4 1,6 4 15,-6 2 0,1-2 0,-7-4 1,6 5 7,0-5 0,0 4 3,-5 2 1,5 0 31,0 0 1,0 0-39,-5 0 0,-1 0-15,0 0 1,7 0-5,-1 0 1,2 0-6,-2 0 1,-4 0 12,4 0 1,-3 0-6,-3 0 0,6 0 7,0 0 0,6 0-2,-5 0 1,1-6 32,-2 0 1,-2 0-31,8 6 0,-6 0 86,6 0 0,-6-2-29,6-3 1,-6 3 5,6-4 1,-2 4-43,2 2 1,2-6 5,-8 0 1,8 1-6,-2 5 0,-2 0-3,2 0 1,-8 0-46,3 0 0,3-2 48,2-4 0,-2 4-39,2-4 1,-6 4 14,6 2 0,-6 0-4,6 0 1,-6 0 16,6 0 1,-6 0 1,6 0 1,-6 0 12,6 0 0,-6 0-17,6 0 0,-2 0-8,2 0 1,4 0 9,-4 0 0,-2-2-3,2-3 0,-6 3 17,6-4 0,-6 4 2,6 2 0,-2 0-24,2 0 1,4 0-1,-4 0 1,-2 0-18,2 0 0,-2 0-4,2 0 1,2 0-1,-8 0 0,6 0 22,-6 0 0,6 0-51,-6 0 0,8 0 55,-2 0 1,-2 0-1,2 0 0,0 0-9,6 0 0,-6-6 6,0 0 0,0 1 24,5 5 0,1 0-27,0 0 0,0 0 9,-1 0 1,1 0-4,0 0 1,0-6-7,-1 0 1,1 0-6,0 6 0,5 0-6,1 0 1,0 0-10,-7 0 1,1 0 0,0 0 1,5-6-1,1 1 0,-1-1-6,-5 6 1,2 0 5,3 0 1,-3 0 4,4 0 0,1 0 20,-1 0 0,-1 0 0,-5 0 1,5 0 3,1 0 1,5 0 4,-5 0 0,-1 0 8,-5 0 1,6 0-52,-1 0 1,3 6 27,-3-1 1,-3 3-21,3-2 0,3-4 17,-3 4 1,3 1 4,-3-1 0,-3 0 12,4-6 1,1 0 3,-1 0 0,-1 0 27,-5 0 1,-6 0 13,0 0 0,-2 6 6,2-1 1,2 1 8,-8-6 0,0 0 39,-6 0-75,8 0 0,-5 0 45,3 0-10,-11 0-31,3 0 37,-13 0 7,6 0-27,-8 0 11,0 0-150,-8 0 142,6 0-159,-6 0 0,6 0 19,-3 0-268,3 0 211,-14 0 1,12 0-479,-7 0-86,7 0-275,-12 0 959,14 8 0,-13-6 0,5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1:39:02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6133 1234 7407,'9'0'-1255,"-1"-2"1255,-8-4 0,0 4 0,8-5 0,-6 7 0,6 0 0,-8 0-303,0 0 313,0 7 52,0-5-4,0 6 9,0-8 85,0 0-163,0 8 46,0-6 14,0 5 0,2-7-9,3 0 8,-3 0-13,6 0-2,-8 0 141,0 0-128,0 8 7,0-6 8,0 6 5,0-8-28,-8 8-9,6-7 68,-5 7-46,7-8 33,0 8-4,0-6 8,0 6-17,0-1-35,0-5 1,0 8 14,0-4 19,0-4-48,0 13 1,-2-13 39,-4 4-83,4 3 64,-6 1-25,8 8 0,0-1 8,0 0 0,0-5 22,0-1-7,0 1 1,0 5-18,0 1 1,0-1-1,0 1 0,0-1 3,0 0 1,0 1 8,0-1 0,-2 0-26,-4 1 1,5-1-1,-5 1 0,4-1 17,2 0 1,0 1-5,0-1 1,0-5-44,0-1 0,0 1 37,0 5 1,0 1-35,0-1 1,0 0 37,0 1-43,0-1 1,0 1-8,0-1 0,0-5-39,0-1 49,0 1-10,0 5 15,0 0 1,2-1-12,4-4-104,-5 3 93,7-5-229,-8-1 5,0 7 34,0-14-133,0 5 359,0-7 0,-8-7 0,-1-3 0</inkml:trace>
  <inkml:trace contextRef="#ctx0" brushRef="#br0" timeOffset="1">6845 1338 6890,'10'0'63,"-2"0"0,-7 0-47,5 0-8,-4 0 1,12 2 11,-9 4 0,3-4-16,-2 4 1,-2-4 5,7-2 1,-5 0-17,6 0 25,-8 0 1,11 2 2,-3 3 1,-3-3-6,3 4 1,-6-4 0,5-2 1,-5 0-11,6 0 23,-1 0-23,7 0 1,-1 0 3,0 0 1,-5 0 11,0 0-24,-1 0 1,6 0 0,1 0 0,-7 0 12,1 0 1,-6 0-2,5 0 1,-1 2 29,2 4-31,3-4 0,-7 7 11,3-3-1,-3-2 10,-8 8 1,6-7 2,0 7 0,-1 0 28,-5 5 0,0-5 5,0-1 1,0 1-13,0 5 1,-5 1 4,-1-1 1,-2 6-30,2 0 0,-1 0 14,-5-5 1,-3-1-34,3 1 0,2-1 19,-1 0 1,-1 1-4,-5-1 0,-1 1-21,1-1 1,0 0-4,-1 1 0,1-3 0,0-3 1,-1 3-2,1-3 0,0-3-34,-1 3 1,-1-6 45,-4 5 0,3-5-134,-3 6 0,4-6 13,2 5 1,-3-7-267,-3 2 269,4-4 1,-6-2-21,7 0 1,7 0-35,-1 0 0,6 0-106,-5 0 0,7-8 49,-2-4 1,4 3 213,2-3 0,0-7 0,0-8 0</inkml:trace>
  <inkml:trace contextRef="#ctx0" brushRef="#br0" timeOffset="2">7557 1217 6647,'0'9'112,"0"-1"-7,-7-8-5,5 0-74,-6 0-9,0 0-8,6 0-14,-13 0 1,11 0 51,-7 0 0,5 0-16,-6 0 0,6 2 45,-5 4 0,5-4 12,-6 4-9,1 3 1,-7 1 23,1 7-41,0 1 0,-1-1 12,1 0 1,0 1-11,-1-1 1,7 2-57,-1 5 1,2-5 41,-1 4 0,-3-4 6,9-1 1,-7 5-26,6 0 0,0 0-5,6-5 1,0-1-36,0 0 0,0 1-5,0-1 1,0 1 0,0-1 0,2 0-6,4 1 0,4-7 7,7 1 1,0-6 18,1 5 1,1-7-21,4 2 1,-1-4 5,7-2 0,-6 0 5,6 0 1,-2-6-34,2 0 1,3-5-85,-3 5 0,-2-8 42,2 3 0,-5-5-137,4-1 0,-6 5-40,1 1 1,-4 1-55,-1-1-136,-1-5 444,0 6 0,1-7 0,-1 0 0</inkml:trace>
  <inkml:trace contextRef="#ctx0" brushRef="#br0" timeOffset="3">7783 1043 7945,'0'10'-1627,"-7"-3"1759,5 1-292,-6-6 162,8 6 76,0-8 29,-8 0 3,6 0-47,-5 0 5,7 0-16,0 0 24,7 0-37,-5 0 0,6-2 42,-8-4-47,8 4 0,-1-8 11,5 5 1,-2 3 0,-5-4 0,-1-2 11,8 2 1,-6-5 72,5 5-67,-7 0 28,12-2-96,-7 6 1,7-7 12,-5 3-20,5 4 29,-7-6-23,9 8 19,-1 0 1,-2 2 7,-3 4 0,-2-4 73,-4 4-76,-5 3 1,9 1 22,-4 8 0,-4-7-28,4 1 1,-4-1-9,-2 7 1,0-1-8,0 0 0,-6 1-8,0-1 0,-6 1-11,7-1 1,-7-5-30,6-1 16,-7 1 0,3 3 28,-7-3 0,5 1 1,1-7 1,5 6 1,-6-7 0,2 3 2,-1-2 33,-5-4 0,13 11 48,-9-7-43,8 0 1,-5-6 56,3 0-51,4 0 1,-6 0-20,8 0 28,0 0-9,0-8 11,8 6 1,0-7 1,3 3 1,-1 4 12,-4-4-22,3 4 0,9 2-38,-1 0 1,-5 0 62,-1 0-53,1 0 0,5 0-26,0 0 0,1-2-11,-1-4 0,-5 5-8,-1-5 1,1 4-84,5 2 0,-5 0 37,-1 0 0,-5 0-344,6 0-166,-8 0 116,11 0 466,-13 0 0,14-8 0,-7-2 0</inkml:trace>
  <inkml:trace contextRef="#ctx0" brushRef="#br0" timeOffset="4">9191 1251 6782,'0'-9'261,"0"1"-65,0 8-68,0 0-58,7-8 0,-3 6-5,8-3 1,-6 3 5,5 2 0,-5 0-8,5 0-5,1 0 0,5 0-83,1 0 1,-1-6 73,1 0 1,-1 0-56,0 6 0,1 0 9,-1 0 1,0 0-4,1 0 14,-1 0 0,1 0-10,-1 0 1,0 0-3,1 0 0,-7 0 14,1 0 1,-3 2 19,3 4 0,3-4-12,-3 4 0,-2 1 1,1-1 0,-5 2-11,6-2 1,-7-2 18,7 7-12,-8 1-11,11 5 0,-11-1-11,8-5-7,-8 5 1,5-12 38,-3 7 1,-4-5-14,4 6 1,-4-7 39,-2 7 9,0 0 0,0 5 9,0 0 0,0-5-30,0-1 0,0 1 10,0 5 1,-2 1-31,-4-1 0,2-1 17,-7-5 1,5 5-94,-6-5 0,6 5 84,-5 1 0,-1-5-75,-5-1 0,5-1 49,1 2 1,-1 3-7,-5-3 19,-1 3 0,1 2 5,0 1 0,1-7-19,5 1 0,-5-2 8,5 1 1,-3 5-22,3-5 0,-5-1 22,4 1 0,-1-5-38,1 6 0,-3-6 10,3 5 1,3-5-26,-3 6 32,1-9 0,-7 11-3,1-8 1,5 5-5,1-5 1,5 2-13,-6-2 18,1-4 0,-1 11 1,1-7 0,5 0-6,-6-6 0,6 2 12,-5 3 0,7-3 1,-12 6 1,15-8 53,-15 0-57,14 0 11,-6 0 0,8 0 75,0 0-84,8 0 0,-4 0 1,8 0-15,-9-8 22,13 6 15,-6-5 0,5 5 12,-3-4 5,3 4 1,-5-6-35,7 8 1,-5-2 5,-1-3 1,1 3-12,5-4 0,1 4-2,-1 2 0,0 0-17,1 0 0,-1-6 24,0 0 1,3 1-23,3 5 1,-4-2 11,4-4 1,2 4-1,-1-4 0,-1 4 1,-6 2 1,1 0 0,-1 0 1,0 0-16,1 0 1,-7 0-20,1 0-182,-8 0 188,3 0-322,-7 0 46,0 0 54,-7 0 0,3 0 25,-8 0 0,3-2-674,-3-4 900,-3 5 0,5-15 0,-7 6 0</inkml:trace>
  <inkml:trace contextRef="#ctx0" brushRef="#br0" timeOffset="5">10163 1234 7925,'-9'0'-1469,"1"0"1448,8 8-6,-8-6 104,6 5-16,-5-7 10,7 0 33,0 0-66,-8 0-26,6 0 19,-6 0-15,8 0 387,0 0-366,8 0 1,-4 0 48,8 0 1,-7 0-44,7 0 1,-6 0 4,5 0 1,1 0-6,5 0 1,-5 0-8,-1 0 1,1-5-36,5-1-13,1 0 0,-1 6-13,0 0 0,1 0 47,-1 0 0,-5 6-45,-1 0 0,-1 1 38,2-1 0,1-2-1,-7 8 1,5-7 0,-5 7 0,0 0 3,-6 5 0,0 0 5,0 1 1,0-1 0,0 1 0,0-5-4,0 4 1,-2-3-2,-4 9 0,-1-4-5,-5-1 0,-1-1-5,7 1 0,-8-1-2,3 0 0,1 1 4,-2-1 0,3 0-1,-3 1 1,-3-1-18,3 1-11,-3-1-95,-3 0 1,1-5 66,0 0 1,5-9-368,0 3 195,1-4 0,-7-2-238,1 0 233,7-8-105,-5-1 130,13-9 198,-6 1 0,8 0 0,0-1 0</inkml:trace>
  <inkml:trace contextRef="#ctx0" brushRef="#br0" timeOffset="6">10667 1234 7925,'12'-10'-2036,"-1"5"1900,-7-5 136,12 8 0,-14-13 0,11 11 0,-7-8 0,0 8 0,-6-5 0,0 3 0,0 4 60,0-6 1,0 6 50,0-4 16,0 5-92,0-7 0,-2 8 56,-4 0-14,4 0 0,-8 0 95,5 0-116,3 0 1,-8 0 45,4 0-79,4 0 0,-7 0 54,3 0-45,4 8 0,-8-7 17,5 5 4,3-4-26,-14 6 0,12-6-4,-7 4 0,5 1 53,-6-1 1,7 2-43,-7-2 1,8-2 55,-2 7 1,-3-5-84,-3 5 1,2-1-4,-1 2 1,5 3 10,-5-3 0,5 3-6,-6 3 1,3-1 42,-3 0 0,-4 1-24,5-1 1,1 1 68,-1-1 1,7 0-69,-2 1 1,2 5 1,-2 0 0,4 2-21,-3-2 1,3-3-11,2 3 0,5-4 10,1-2 1,6 1-9,-6-1 1,7-5-8,-1-1 1,5-7-4,6 2 1,-3-2-89,3 2 1,-2-4 94,2 3 0,-4-3-110,5-2 1,-3-5 34,2-1 1,-4-2-140,4 2 1,-3 2 39,-3-7 1,-5 5-542,-1-6 716,1 9 0,13-13 0,2 6 0</inkml:trace>
  <inkml:trace contextRef="#ctx0" brushRef="#br0" timeOffset="7">11327 956 6345,'2'10'251,"4"-5"-191,-4-3 1,6 0 69,-8 4-33,0-4-45,0 13 1,0-11-27,0 8 1,0 0-2,0 5 0,0 0 6,0 1 1,0-5 9,0 5 1,0-5-88,0 10 1,0-3-7,0-3 18,0 0 1,0 1-68,0-1-60,0 0 1,0-5-36,0 0-197,0-9 393,0 5 0,0-8 0,0 0 0</inkml:trace>
  <inkml:trace contextRef="#ctx0" brushRef="#br0" timeOffset="8">12683 1026 7928,'9'0'-1779,"-1"1"1995,-8 5-200,8-4-237,-6 6 325,5-8-54,-7 0-73,0 0 84,0 8-2,0-6-11,0 5-14,0 1 1,0-4 51,0 7-39,0-7 0,0 12 5,0-5 1,0-1-22,0 2 1,0-7 9,0 7 1,0 0-4,0 5 1,0 0-13,0 1 1,0-1-5,0 0 1,0 3-6,0 3 0,0-4-6,0 4 1,0 3 0,0-3 0,0 6 3,0-6 0,0 6 5,0-6 1,-2 6-41,-3-6 1,3 8 35,-4-2 1,4 2-44,2-2 0,0 2-19,0-8 0,0 6-66,0-6 76,0 0 0,0-5-12,0-1 0,0-5-261,0-1 228,0-7-369,8 4 450,1-8 0,9 0 0,-1 0 0</inkml:trace>
  <inkml:trace contextRef="#ctx0" brushRef="#br0" timeOffset="9">13100 1165 6559,'0'-10'-78,"0"2"91,0 8 98,-8 0-25,6 0 5,-6 0 29,8 0-67,0 0 24,8 0-45,-6 0 1,8 0-10,-5 0 1,-1 0-8,8 0 0,-6 0 71,5 0-12,1 8-43,5-6 1,0 11 2,1-7 0,-1 0-70,1-6 1,-7 2 39,1 4 0,-1-4 9,7 3-5,-1-3 1,0 4-4,1 0 0,-3 2 4,-3-3 1,3-3 0,-3 4 1,-2 2 85,1-2 1,-5 7-72,5-1 0,-7-3 19,2 3 0,-4 0-16,-2 5 0,0 6 11,0 0 1,-8 2-35,-3-1 1,-5-3-3,-1 8 0,3-6 16,-3 6 0,9-8-11,-9 2 0,3-3-42,-3-3 1,0 0 42,-1 1 1,1-3-115,0-3 1,-1 1 18,1-7 1,-1 6-201,1-6 160,0-1-178,-1-5-5,1 0 17,7 0 0,3-2 291,7-3 0,0-5 0,0-7 0</inkml:trace>
  <inkml:trace contextRef="#ctx0" brushRef="#br0" timeOffset="10">13777 1078 7893,'-9'7'0,"-1"-5"-78,4 4 1,2-4-166,-7-2-7,7 0 1,-6 2 153,4 4 1,2-4-85,-7 3 220,7-3 82,-11-2-41,13 0 11,-14 0-64,7 0 0,-3 6-3,0 0 0,7 0 9,-7-6 1,6 2 9,-5 4 0,5-3 11,-6 9 0,6-6 33,-5 5 1,-1-5-4,-5 6 1,5-1-22,1 7 0,-1-1 15,-5 0 1,-1 3-19,1 3 1,5-4 4,1 4 0,1 3 8,-1-3 1,-3 8-7,8-2 0,1-2-109,5 2 1,0-8 53,0 2 0,0 2-17,0-2 0,1 0-10,5-5 1,4-3-6,7-3 0,3 3-9,3-3 1,-4-4-109,4-3 1,2-3-56,-1-2 1,4 0 102,-4 0 1,5 0-62,-6 0 1,2-2 8,-2-3 1,2-3-87,4-4 0,-2-3 68,-4 3 1,-3-3 157,3-3 0,4-7 0,0-2 0</inkml:trace>
  <inkml:trace contextRef="#ctx0" brushRef="#br0" timeOffset="11">14385 1008 7222,'-17'0'153,"5"-6"-76,1 1-32,-1-1 0,-5 6 8,-1 0 1,1 0 3,0 0 1,-1 6-18,1-1 1,-1 3-6,1-2 1,0-2 9,-1 7 1,1-1 5,0 2 1,-1 3 21,1-3 1,0-3-28,-1 3 0,3-1-28,3 7 0,-3-3 13,3-3 0,4 3 25,3-3-58,3 3 1,-4 3-13,0-1 1,0-5-29,6-1 11,8-7 1,-4 10-25,7-9 0,1 3 53,5-2 1,-5-4-77,0 4 1,5-4 45,6-2 0,0 0-7,-5 0 0,-1 0 22,0 0 0,3 0 2,3 0 1,-4 0 7,4 0 0,2 0 1,-1 0 1,1-6 5,-2 0 0,-2-6-12,8 7 1,-8-7 29,2 6 0,3-5-35,-3 5 1,0-8-2,-6 3 0,1 1 7,-1-1 1,6-1-13,0-5 23,0-1 1,-5 1-2,-1-1 30,1 1 1,-7 2-44,1 3 52,-8-3 51,3 5-35,-7-7 0,-2 5-34,-3 0 1,-5 7-8,-7-7 1,-1 8-43,1-2 0,-1-1 20,1 1 0,-2 0-112,-4 6 1,3 0 75,-3 0 0,2 0-97,-2 0 1,3 0 30,-3 0 0,4 6-110,2 0 0,-7 1-2,1-1 223,0-4 0,6 13 0,-1-5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1:39:02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5681 904 5875,'10'0'3,"-3"0"38,-7 0 4,0 0-4,0 8 4,0-7 2,0 7-21,0-8 1,2 0 11,4 0 3,-4 0-40,6 0 33,-8 0 86,0 0-88,0 8 10,0-6-9,0 6 1,0-8 0,0 2 5,0 3-1,0-3 9,0 6-4,0 0 3,0-6-25,0 13 1,0-11 11,0 8-2,0-9 0,0 7 4,0-4 1,0-2 12,0 7 3,0-7-24,0 12-3,0-7 35,0 9-11,0-1-19,0 0 1,0 1-10,0-1 1,0-5-33,0-1 0,0-5 65,0 6 1,0-1-15,0 7 0,0-1 2,0 0 1,2-5 38,4 0-37,-4-1 0,5 7-10,-7-1 0,0-5 3,0-1 1,0-5-36,0 6 5,0-1 1,0 7-6,0-1 1,0-6 30,0 1-21,0 0 0,0 5 2,0 0 0,0-5 18,0 0-21,0-1 0,0 7 6,0-1 0,0-5 5,0-1-23,0 1 0,0 5 1,0 0 9,0 1 1,0-7 0,0 1 1,0-6 49,0 5-43,0 1 8,0 5 0,0 1 12,0-1 0,0-5 6,0-1 1,2-1-2,4 2 0,-4 3 4,4-3 1,-4-3-11,-2 3-19,0-1 0,0 7-49,0-1 0,0-5 75,0-1-66,7 1 0,-5 5 26,4 1 1,-4-7-6,-2 1 1,0-1-4,0 7 1,0-7 1,0 1 1,2 0 0,4 5 1,-4-5 2,3-1-59,-3 1 1,-2 5 54,0 1-413,0-9 224,0 7-109,0-14-78,0 5-216,0-7-134,0 0 730,0-7 0,0 5 0,0-14 0,8 7 0,2-9 0</inkml:trace>
  <inkml:trace contextRef="#ctx0" brushRef="#br0" timeOffset="1">5751 921 6175,'0'10'220,"0"-2"-247,7-8 43,-5 0-14,6 0 36,-8 0 1,2 0 41,4 0 76,-4 0 14,5 0 109,1 0-232,2 0 1,1 0 8,1 0 1,-1 0 14,7 0 0,-7 0-86,1 0 0,5 0 44,7 0 0,1 0-9,-2 0 0,-2 0-10,8 0 1,-6 0-10,6 0 1,0 0 48,6 0 1,-2 0-27,-4 0 1,3 0 16,-3 0 0,4 0 20,2 0 0,-2 0 2,-4 0 1,4 0-6,-5 0 0,3-6-1,-2 0 0,2 0-6,-8 6 0,2 0 10,-1 0 0,-5 0-28,4 0 1,2 0 12,-2 0 0,1 0 11,-7 0 0,6 0-15,0 0 1,0 0-20,-5 0 1,-1 0 2,1 0 0,-1 0-5,0 0 0,1 0 1,-1 0 0,0-6 5,1 1 1,-1-1-23,1 6 1,-1 0 19,0 0 1,1 0-30,-1 0 1,0 0 19,1 0 1,-1 0 0,0 0 0,-5 0-6,0 0 0,-1 0-3,7 0 0,-1 0-14,0 0 0,1 0-5,-1 0 0,0 0 65,1 0 0,-1 0-47,1 0 1,-1 0-15,0 0 0,1 0 11,-1 0 0,-5 0 0,-1 0 0,1 2-5,5 4 1,1-5-2,-1 5 0,0-4-2,1-2-2,-1 0 0,0 0-9,1 0 0,-1 0-2,1 0 16,-1 0 0,0 0 0,1 0 1,-7 0-1,1 0 0,-1 0 0,7 0 0,-1 0 0,1 0 0,-1 0 0,0 0-30,1 0 1,-7-2 27,1-4 0,-6 5-72,5-5 38,1 4 16,5 2 0,1-6 2,-1 0 0,-5 0-1,-1 6 0,-5 0-13,5 0 5,1-7 2,5 5 10,1-6 0,-1 8 33,1 0 1,-7-6-43,1 0 1,-7 1-4,7 5 1,-6 0 4,5 0 0,-7 0 10,12 0 1,-12 0-15,7 0-31,-7 0 21,12 0 0,-15 0-25,15 0 31,-14 0 0,7 0 31,-3 0 4,-4 0-12,6 0 1,-6 0 1,4 0 51,-4 0-48,5 0 17,-7 0 0,2 0-60,4 0-4,-4 7-9,6-5-10,-8 6 49,0-8-8,0 0 22,7 0-33,-5 0 81,6 8-63,-8-6 66,0 5-38,0-7 6,8 0 2,-6 0 2,5 0 61,-7 0 0,0 2-59,0 4 60,0-4-61,0 6 1,0-6 3,0 4 1,0-3-21,0 9-6,0-8 1,0 11 0,0-5-7,0 7 1,0-5 0,0 0 1,0-7 9,0 7 1,0 0-24,0 5 49,0 0 1,0 1 1,0-1 1,0 0-15,0 1 1,0-1 5,0 1 0,0-1-14,0 0 0,2 6 0,4 1 1,-4-1-4,4-6 1,-4 1 11,-2-1 0,6 0 6,-1 1 1,3-1-19,-2 1 0,-4-1-2,4 0 1,1 1-8,-1-1 0,2 0 2,-2 1 1,-4-1-11,3 1 1,-3-1 17,-2 0 0,6 1-11,0-1 1,0 0 5,-6 1 0,0-1 85,0 1 1,0-1-66,0 0 1,0 1 8,0-1 0,0 1-6,0-1 1,0 6 3,0 0 0,0 0-3,0-5 1,0-1-3,0 1 0,0-1-35,0 0 1,0 7 28,0-1 1,0 0-12,0-6 0,-2 1 6,-4-1 0,4-5-1,-4-1 0,4 1-24,2 5 7,0 1 1,0-1-53,0 0 0,0-5-71,0-1-250,0-7 86,0 4-59,0-8-209,0 0 103,0-8 1,-6-1 458,1-9 0,-9 1 0,5 0 0</inkml:trace>
  <inkml:trace contextRef="#ctx0" brushRef="#br0" timeOffset="2">6307 2138 7854,'-18'0'-1325,"1"0"795,-1 0 530,1-8 0,0 6 0,-1-4 0,7-1 0,-1 1 0,6 0 0,-5 6 0,7-8 0,-12-1 0,13-1 0,-9 4 0,6 2 0,-5-1-35,7 3 14,-12-6 58,7 8 10,-1 0-7,-5 8 1,11-6 41,-8 3-68,8-3 0,-5-2 43,3 0-125,4 8 62,-14-6 1,9 8-6,-5-5 1,3-3 14,3 4-7,4-4 0,-12 0 6,9 4 1,-3-4-9,2 4 153,4-4 1,-8-1-13,5 5 141,3-4-76,-6 6-42,8-8 541,0 0-556,8 0-8,-6 0-93,13 0 1,-5-6 29,7 0 0,-5 1-9,-1 5 1,1-2 15,5-4 1,1 4 6,-1-4 0,0 4-10,1 2 0,5 0 4,0 0 0,6 0-57,-6 0 0,8 0 47,-2 0 1,6-2-94,5-4 1,-3 4 31,4-3 1,1 3-21,-1 2 1,-1 0 10,-5 0 1,1 0-8,5 0 0,-4 0 29,3 0 0,-3 0-4,-2 0 0,-1 0-10,1 0 1,-2 0 8,-4 0 1,4 0 13,-4 0 1,-2 0-30,2 0 1,-2 0-3,2 0 1,2 0-5,-8 0 0,2 0-5,-2 0 0,-2 2 1,8 3 1,-8-3-5,3 4 1,-3-4 5,2-2 0,-4 6 3,4 0 1,3 0-86,-3-6 0,0 0 71,-6 0 0,6 0-4,1 0 1,-1 0-25,-6 0 0,2-2-7,5-4 0,-5 4 3,4-4 1,2 4-5,-2 2 0,2 0 13,-1 0 1,-3 0 5,8 0 1,-8 0 59,2 0 1,-2 0-28,3 0 0,-3 0 7,8 0 1,-8 0-7,2 0 0,2 0 6,-2 0 0,1 0-10,-7 0 0,6 0 3,0 0 0,0 0-5,-5 0 0,-1 0-1,1 0 1,-1 0 6,0 0 1,1 0-5,-1 0 1,0 0 2,1 0 1,-7 0-21,1 0 0,0 0-19,5 0-46,-7 0-165,5 0-129,-13 0 79,6 0-87,-8 0 90,0 0 0,-8 0 297,-4 0 0,-3 0 0,-2 0 0</inkml:trace>
  <inkml:trace contextRef="#ctx0" brushRef="#br0" timeOffset="3">8965 921 6493,'0'-9'-506,"0"1"506,0 8-25,0 0 79,0-8 4,0 6 46,0-6 14,0 8-18,0-7-22,0 5 28,0-6-44,0 8 386,0 0-397,0 8 1,0-4-8,0 7 0,-6 1 38,0 5 0,0-3-40,6 3 1,0-3 3,0 9 0,-2-2-5,-3 2 1,3-2-2,-4 8 1,4 0 27,2 6 1,0 0-22,0 0 1,0-1 22,0 1 1,0 0-23,0 0 1,0 0-32,0-1 1,0 1 0,0 0 0,0-6-5,0 0 1,0 0-2,0 5 1,0-5-10,0 0 1,0-7-29,0 1 0,0 2 43,0-2 0,0 6-53,0-6 0,0 0 38,0-5 0,0-1-2,0 1 0,0-1-35,0 0 13,0 1 1,0-1-40,0 0 1,0-5-7,0 0 1,0-7-285,0 7 260,0-8 1,0 6-236,0-5 82,0-3-396,0 6 639,0-16 0,0-1 0,0-9 0</inkml:trace>
  <inkml:trace contextRef="#ctx0" brushRef="#br0" timeOffset="4">8999 834 6140,'0'12'192,"0"-1"0,2-7-137,4 2 1,-4-2-102,4 2-76,-4-4 138,-2 5 53,0-7 0,2 0 10,4 0-7,-5 0-37,7 0 1,-6 0 19,4 0-12,-4 0 0,8 0 68,-5 0-35,-3-7 2,14 5 35,-7-6-71,9 8 0,-3-2 4,-3-4 38,3 4-42,-5-5 0,7 7-18,1 0 0,-7-2-1,1-4 1,-1 4-12,7-4 1,-7 4 17,1 2 0,-1 0 2,7 0 1,-1 0 3,1 0 0,-7 0-1,1 0 0,-1 0-33,7 0 0,1 0-2,4 0 1,-4 0 2,5 0 0,-5 0-4,-2 0 0,3 0 10,3 0 1,-4 0-9,4 0 1,-3 0-16,-3 0 0,2 0 20,4 0 1,-3 0-6,3 0 1,-4 0-3,-1 0 0,5 0 0,0 0 1,0 0 5,-6 0 1,7 0-2,-1 0 1,2 0 29,-2 0 0,-4 0-28,4 0 0,3 0 102,-3 0 0,2 0-76,-2 0 1,-4 0 6,4 0 0,-1 0-8,1 0 1,-4 0 3,4 0 0,2 0 1,-1 0 0,-1 0 5,-6 0 0,0 0-99,1 0 1,1 0 70,4 0 1,-3 0-97,3 0 0,-4-2 76,-2-3 1,1 3-8,-1-4 1,1 4 4,-1 2 1,6 0 6,0 0 0,0 0 1,-5 0 0,-1-2 1,1-4 1,-1 4 12,0-4 1,3 5-14,3 1 0,-4 0 36,4 0 0,-3 0-31,-3 0 0,0-6 53,1 0 1,-1 0-52,0 6 0,7 0-3,-1 0 0,0 0-3,-6 0 0,3 0-4,3 0 1,-4-2-29,4-4 1,-3 5 34,-3-5 0,6 4-18,0 2 1,0-2-15,-5-4 1,-1 4 0,1-4 0,-1 4 12,0 2 1,1 0-3,-1 0 1,-5 0 12,-1 0 2,1 0 0,5 0 15,0 0 0,-5 0-20,0 0 0,-7 0 49,7 0 0,-6 0-3,5 0 14,-7 0-33,4 0-3,0 0-6,-6 0-1,5 0-36,-7 0 16,0 0 8,0 8 0,0-6-3,0 6 1,0-8-43,0 0-16,0 8 29,0-7-6,0 7 22,0-8-1,0 0 10,0 8 7,0-6-78,0 6 59,0-8 15,0 0 1,2 5-20,4 1-3,-4 0 14,6-6 1,-8 0 16,7 0 3,-5 0 0,8 0 8,-4 0-18,-4 0 0,7 0-63,-3 0 39,-4 0-6,6 0 20,0 0-4,-6 0-4,13 0 4,-13 0 49,13 0-40,-13 0 1,8 0 39,-4 0-24,-4 0 1,5 0-9,-7 0 1,2 0 2,4 0 11,-4 0 1,6 2 9,-8 4 213,0-4-219,0 5 0,0-5-22,0 4 26,0-4-8,0 13 1,0-11-10,0 8 0,0-6-5,0 5 0,0-5 4,0 6 0,0-1-9,0 7 1,0-7-32,0 1 39,0-1 1,0 7-16,0-1 9,0 1 0,0-1-3,0 0 1,0-5-9,0-1 7,0 1 0,6 5 6,-1 1 1,1-7-4,-6 1 8,8 0 0,-6 5-10,4 0 38,-5 1 0,5-1-23,0 0 0,0 1 3,-6-1 0,0 1-10,0-1 0,2 0 0,4 1 1,-5-1 6,5 1 1,-4-1-1,-2 0 0,0 1-8,0-1 1,0 6 3,0 0 0,6 2 128,0-1 1,0-5-69,-6 4 0,0-2-31,0 3 1,0-5-9,0 4 1,0 2-1,0-2 0,0 1-27,0-7-10,0 0 1,0 1-16,0-1 30,0 0 1,0 1-119,0-1 0,0-5 38,0-1-45,0 1 0,0 5 14,0 1 0,0-7-398,0 1 124,0-8-210,0 3 40,0-7 475,0 0 1,0-15-1,0-4 1</inkml:trace>
  <inkml:trace contextRef="#ctx0" brushRef="#br0" timeOffset="5">9017 2173 7835,'9'0'-1845,"-1"0"1854,0 0 174,-6 0 39,6 0-181,-1-8-5,-5 6-4,6-6 48,-8 8 158,8 0-96,-6 0-14,5 0-43,-7 0 33,0-7-85,8 5-25,-6-6 1,8 8 128,-5 0-99,-3 0 0,14 0 33,-5 0 1,-1 0-10,2 0 1,-1 0-1,7 0 1,-1-2-18,0-4 1,1 4 11,-1-4 1,8 5 13,4 1 1,-2 0-6,2 0 1,0 0-2,6 0 1,0-6-12,-1 0 1,1 0-107,0 6 0,0 0 48,-1 0 0,1 0-16,0 0 0,0 0 9,-1 0 0,1 0-10,0 0 0,-1 0 15,1 0 0,0 0-9,0 0 0,-6 0 57,0 0 0,5-2-39,7-4 0,-6 3-7,-6-9 1,0 8 3,5-2 1,1-1-2,0 1 1,-2-2-2,-4 2 1,3 4-3,-3-3 1,4-3 2,2 2 0,-6-2-6,0 3 1,0 3 0,6-4 1,-3-2 4,-3 2 0,4 0 0,-4 6 1,-2-1-1,2-5 1,-2 4-1,2-4 1,-2 4 5,-4 2 0,-3 0 0,3 0 1,2 0 12,-2 0 1,0 0 22,-5 0 15,-1 0-47,8 0 1,-6 0 20,4 0 1,-3 0 5,-3 0-18,1 0 0,-1 2-16,0 4 0,-5-4-3,-1 4-7,1-5 1,5-1 1,-5 0 1,0 0 0,-7 0 10,7 0-18,-8 0 1,5 6 7,-3 0-4,-4 0-30,14-6 1,-13 0-4,9 0 1,-8 2 14,2 4 0,-2-4 2,1 3-70,-3-3 54,14-2-182,-14 0 149,13 0 1,-11 0-203,8 0 61,-9 0-30,5 0 0,-6 0-84,4 0-235,-4 0 564,5 0 0,-7-7 0,0-3 0</inkml:trace>
  <inkml:trace contextRef="#ctx0" brushRef="#br0" timeOffset="6">12370 834 7762,'-2'10'-1254,"-4"-4"940,4 3 1,-5-5 684,7 8-116,0-8-255,0 3 97,0-7-14,0 8 17,0-6-48,0 6 1,0-6 37,0 4-74,0-5 1,0 9-106,0-4 1,0-2 114,0 7 0,0-5-6,0 6 1,0-6 34,0 5 0,0 1-1,0 5 0,0 6 12,0 0 1,0 3-33,0-3 1,0 4 45,0 8 0,0 1-29,0 5 0,0-5 41,0 5 0,5-4-32,1-2 1,0 5 3,-6 1 1,0-1-67,0-5 0,0 0 52,0-1 0,0 1-56,0 0 1,0 0 51,0 0 1,0-3-121,0-3 1,0 2 95,0-8 1,0 1-139,0-7 24,0 0-246,0 1 196,0-9-248,0-1 172,0-23 0,0 3 41,0-11 0,0 2-19,0-3 0,6 3 196,-1-8 0,3 2 0,-2-2 0,4-11 0,7 3 0</inkml:trace>
  <inkml:trace contextRef="#ctx0" brushRef="#br0" timeOffset="7">12387 834 7036,'10'0'164,"5"0"-138,-3 0 1,-2-5 1,1-1 13,1 0 1,5 6-10,1 0 0,-1-2 7,0-4 1,6 4-2,1-4 1,-1 3-18,-6-3 1,2 4-5,5-4 0,-5 4 3,4 2 0,-2 0-12,2 0 0,-3 0-10,3 0 1,2 0 5,-2 0 0,6 0-2,-6 0 1,6 0-12,-6 0 1,8 0 19,-2 0 0,2 0 13,-2 0 1,4 0-14,-4 0 0,4 0 2,1 0 1,1-2-16,0-4 1,0 5-5,-1-5 0,1-2 47,0 2 1,0-2-30,-1 3 1,1 3-26,0-4 1,0 2 15,-1-2 1,1 4-13,0-3 0,-6 3 1,0 2 0,0-6-3,6 0 0,-1 0 7,1 6 0,-6-2-5,0-3 0,0 3 22,6-4 1,-8 2-19,-4-2 0,-2 4 30,2-4 1,-3 4-23,3 2 0,-4 0-2,-2 0 0,1 0-2,-1 0 0,0 0-1,1 0 0,-7 0 4,1 0-4,0 0 0,5 0-3,0 0 1,-5 0 1,0 0-1,-9 0 3,13 0-25,-7 0 1,3 0 22,0 0 1,-7 0-6,7 0 3,-8 0 1,11 0 1,-11 0 8,8 0 0,-6 0-9,5 0 0,-5 0 10,6 0 0,-7 0 0,7 0 0,-6 0 2,5 0 0,-5 0 12,6 0 1,-7 2 1,7 4 1,-6-4-14,5 4 0,-5-4 3,6-2 1,-6 0-19,5 0 1,-5 0 24,5 0-40,-7 0 13,12 0-7,-7 0-5,1 0 1,0 0-28,-4 0 44,-5 0-5,7 0 7,-8 0-12,0 0 27,0 8-11,0-6 3,0 5-2,0-7 9,0 0-7,0 8 25,0-6-27,-8 6 72,7-1 40,-7-5-51,8 14 0,0-12-56,0 7 0,0-5 3,0 6 0,0-7 30,0 7-19,0 0 1,0 5-19,0 0 1,0-5 15,0-1 1,0 1 19,0 5 1,0 1-39,0-1 0,0 1-3,0-1 1,0 0-3,0 1 1,2-1-2,4 1 1,-5 1 24,5 4 0,-4-4-1,-2 4 0,6-1 13,0 1 0,0-4-22,-6 4 1,2 2 43,3-1 1,-3 1-50,4-2 0,-4-4 4,-2 4 1,0 3 21,0-3 1,0 6-3,0-6 0,0 2 10,0-2 0,0 2 2,0 4 1,0 2 42,0-8 1,0 6-63,0-6 1,0 6-69,0-5 0,0 5 44,0-6 1,0 6-1,0-6 0,-6 6 3,0-6 0,1 6-11,5-6 0,0 0-26,0-5-158,0-1-34,0 0 93,0-7-80,0-2 118,0-8 1,0-2-109,0-4 0,0 2 30,0-7 1,0 5-131,0-6 0,0 7 59,0-7 1,-2 0 8,-4-5 0,4 5 235,-4 1 0,-4-1 0,1-5 0</inkml:trace>
  <inkml:trace contextRef="#ctx0" brushRef="#br0" timeOffset="8">12318 2016 6396,'9'0'139,"1"0"-171,-4 0 91,-4 0 13,6 0-39,-8 0 0,1 0 52,5 0-21,-4 0-53,6 0 0,-8-2 65,0-3-24,0 3 0,2-6 34,4 8 9,-4 0-24,5 0 4,-7 0-12,0 0-12,8 0-19,-6 0 0,8 0 44,-5 0 73,-3 0-102,14 0-19,-7 0 0,9 0-15,-1 0 1,1 0-1,-1 0 0,0 0 36,1 0 0,5 0-8,0 0 1,8 0 47,-2 0 0,4-6-52,1 0 0,1-1 56,0 1 1,0 4-95,-1-4 1,1 2 5,0-2 1,5 4-18,1-3 1,1 3-12,-1 2 1,-4 0 21,3 0 0,-3 0-18,-2 0 1,-1 0 35,1 0 1,2-2-20,3-4 0,-3 4 6,4-4 1,-5 4-6,-1 2 1,2 0 3,3 0 1,-3 0-4,3 0 1,-3-2-2,-2-3 1,0 3-2,-1-4 1,1 4-5,0 2 0,0 0 1,-1 0 1,1 0 2,0 0 0,0-6 33,-1 0 0,-5 1 8,0 5 0,0 0 5,6 0 1,-2 0-40,-4 0 1,3 0 2,-3 0 1,-2-6 2,2 0 1,-2 0-2,2 6 0,2 0-11,-8 0 0,8 0 15,-2 0 0,-4 0-41,-1 0 1,-5-6 15,-2 1-4,1-1-1,-1 6-1,-7 0-55,-3 0-149,-7 0 1,0 0 188,-7 0 1,3 0-128,-8 0 1,1 2-41,-7 4 0,1-5-152,-1 5 0,1-4 41,0-2 310,-1 0 0,-7 0 0,-2 0 0</inkml:trace>
  <inkml:trace contextRef="#ctx0" brushRef="#br0" timeOffset="9">5473 487 7960,'0'-10'-944,"0"2"0,0 6 1013,0-3-306,0 3 213,0-6 1,-2 2-45,-4 0 67,4 1-8,-6 5 60,8-8-73,0 6 66,0-6 19,0 0 13,0 6 50,0-5 8,0-1-73,0 6 8,0-6-25,0 8 49,0 0-77,0 8 55,0 2-38,0 7 1,0 1 44,0-1 0,0 0-55,0 1 0,0-1 49,0 0 0,0 3-17,0 3 0,0-4 2,0 4 0,0 3-15,0-3 0,0 6-7,0-6 1,0 6 6,0-6 0,0 8 4,0-2 1,0 2-21,0-2 1,0 2 9,0-8 0,0 8 44,0-2 1,0 4-11,0 1 1,0 1 4,0 0 0,0 5 3,0 1 0,0 5-3,0-5 0,0-1-32,0-5 0,0 2-3,0 3 0,0-9-35,0 4 0,0-4 46,0 4 0,0-1 20,0 1 1,0-2-55,0-4 0,0 4 1,0-4 1,0 4-29,0 1 1,0-5-8,0 0 1,0-5-19,0 5 0,0-6 54,0 6 1,0-8-32,0 2 1,0 2 15,0-2 0,0 8 29,0-2 1,0-4-29,0-1 0,0 1 6,0-2 0,0 2-18,0-2 1,0-4-17,0 5-280,0-13 178,0 5-134,0-14 0,0 3 56,0-10 0,0-5-210,0-8 0,0 1 100,0 0 1,0-6 312,0-1 0,0 1 0,0 6 0,8-8 0,2-2 0</inkml:trace>
  <inkml:trace contextRef="#ctx0" brushRef="#br0" timeOffset="10">5629 313 7924,'0'10'-1752,"-2"-1"1409,-4-3 417,4-4 141,-5 6-168,7-8 10,0 0 1,7 0-49,-5 0 23,6 0 10,0 0 7,-6 0-31,13 0 0,-11 0-14,8 0 31,-9 0-2,13 0 3,-7 0 1,3 0-2,0 0 1,-7 0-6,7 0 0,-6 0 43,5 0-70,1 0-2,5 0 0,1 0 69,-1 0-48,0 7 0,1-5 29,-1 4 0,1 2-33,-1-2 1,0-1 47,1-5 0,5 0-19,0 0 1,2 2 8,-2 4 0,-3-4-21,3 4 1,2-4-3,-2-2 0,6 0-23,-6 0 1,6 0 2,-6 0 0,6 0 3,-6 0 0,8 0 24,-2 0 1,-2 0-2,2 0 0,-6 0-23,6 0 1,0 0 1,6 0 1,-6-6-1,0 0 1,-2 0 1,2 6 1,4 0-32,-4 0 1,4-5 31,1-1 1,1 0-27,0 6 0,-4-6 16,3 0 0,-3 1-2,10 5 0,-4-6-3,-3 0 0,1 0 2,0 6 1,-1-6-9,1 1 1,-2-1-1,-4 6 1,4 0-14,-4 0 0,4-6 20,1 0 0,-5 0-18,0 6 0,-2 0 11,2 0 0,2 0-5,-8 0 1,6 0 1,-6 0 1,8 0 1,-2 0 1,-2 0-1,2 0 0,-8-1 0,3-5 1,1 4 62,-2-4 1,6 4-59,-6 2 0,0 0 65,-5 0 1,5 0-54,0 0 0,0 0 22,-6 0 0,7 0-2,-1 0 0,0 0 3,-6 0 0,1 0 8,-1 0 0,0 0 0,1 0 1,-1 0-34,1 0 0,-1 0 12,0 0 1,1 0 9,-1 0 0,2 0-34,4 0 0,-3 0-7,3 0 1,-4 6 15,-1 0 1,1-1-7,4-5 0,-4 0 21,5 0 0,-3 2 3,2 4 1,-4-4-20,4 4 1,3-4 3,-3-2 0,2 0-8,-2 0 0,2 0 12,4 0 0,-2 0 11,-4 0 1,-2 0-15,8 0 1,-2 0-4,2 0 0,2 0 5,-8 0 1,3 0 2,-3 0 1,4 0 0,7 0 0,-5 0-3,0 0 1,-2 0 15,2 0 0,8 0-15,-8 0 0,8-2-39,-8-4 0,-2 4 19,2-4 0,0 3-6,5-3 1,-1 4 4,-4-4 0,4 4-7,-4 2 0,2-2-7,-2-4 1,2 4 13,-8-3 1,6 3-1,-6 2 1,8-2-2,-2-4 0,-2 4 11,2-4 0,-6 4-8,6 2 1,-2-5 0,2-1 1,2 0-1,-8 6 1,2 0-1,-2 0 1,-2 0 6,8 0 0,-7 0-6,1 0 0,-2 0 42,2 0 0,-4 0-33,5 0 1,-3 0 2,2 0 0,-4 0 15,4 0 0,-3 0 2,-3 0 1,0 0-14,1 0 0,-1 0 4,1 0 1,-1 0-19,0 0 0,1 0 12,-1 0 0,0 0 9,1 0 1,-1 2-25,1 4 1,-1-4-2,0 3 0,1-3 0,-1-2 1,0 0-6,1 0 0,-1 0 25,1 0 0,-1 0 1,0 0 1,6 0-15,1 0 1,-5 0 0,-2 0 0,-7 2-29,13 4 0,-7-4 19,7 4 0,-4-4-1,-2-2 0,1 0 1,-1 0 0,1 2-4,-1 3 1,0-3 3,1 4 1,1-4-4,4-2 0,-4 0 18,5 0 0,-5 6-13,-2 0 0,6-1 26,1-5 1,1 0-24,-2 0 0,-4 0-5,4 0 0,-1 0 1,1 0 1,-4 0-2,4 0 0,-4 0 5,-1 0 1,5 0-3,0 0 1,0 0 0,-5 0 1,-1 0-4,0 0 1,3 2 17,3 4 1,-4-4-19,4 4 1,-3-4 0,-3-2 1,0 0-2,1 0 1,-1 0-2,1 0 0,-1 0 0,0 0 0,1 0-2,-1 0 1,0 0-2,1 0 0,-1 0 4,1 0 0,-1 0-2,0 0 1,1 0 0,-1 0 1,0 0 0,1 0 0,-1 0 0,1 0 1,5 0-1,0 0 1,0 0 6,-6 0 0,1 0 1,-1 0 1,6 0-10,1 0 0,-1 0 3,-6 0 1,2 0-3,5 0 1,-5 0-1,4 0 0,2-6-1,-2 0 1,2 0-1,-1 6 1,-5 0-2,4 0 1,2-5-10,-2-1 0,2 0 1,-2 6 0,-1 0 10,7 0 0,-8 0-3,2 0 0,2 0 2,-2 0 0,6-6 1,-6 1 0,3-1 0,-3 6 1,-2-6-1,8 0 1,-8 0 1,2 6 0,2-2 1,-1-3 1,5 3 0,-6-4 0,0 4 5,-6 2 0,6 0-8,1 0 1,-1-2 31,-6-4 0,6 4-30,0-3 0,1 3 2,-7 2 0,6 0-4,0 0 1,0 0-1,-5 0 0,-1 0-1,1 0 1,-1 0-3,0 0 0,1 0-6,-1 0 1,0-2 8,1-4 1,-1 4 47,1-4 0,-1 4-47,0 2 0,1 0 4,-1 0 1,0 0-4,1 0 0,-1 0 0,1 0 0,-1 0 2,0 0 0,6-2-3,1-4 0,-1 5 33,-6-5 1,1 4-26,-1 2 0,6 0-18,0 0 1,2 0 5,-1 0 1,-5-6 3,4 0 0,2 0 12,-2 6 0,6 0-1,-6 0 1,2 0-2,-1 0 1,1 0-2,4 0 0,-2-5-22,-4-1 1,-2 0 16,8 6 1,-2 0-15,2 0 0,2-6-31,-8 0 1,6 1-6,-6 5 0,6 0 38,-6 0 1,6 0-6,-6 0 0,6-2 20,-5-4 0,5 4 7,-6-4 1,6 4 86,-6 2 1,0 0-106,-6 0 0,6 0-35,1 0 1,-1 0 40,-6 0 0,1 0 1,-1 0 0,0 0 3,1 0 1,-1 0-8,0 0 0,1 0-13,-1 0-1,1 0 5,-1 0 1,0 0-2,1 0 0,-7-6-72,1 1 36,-1-1-13,7 6 54,-1 0 1,-5 0-4,-1 0 1,-5 0-10,6 0 1,-8 0-2,11 0-2,-13 0 43,13 0-19,-13 0-2,6 0 0,-8 2-2,0 4 1,0-4-30,0 5 14,0-7 1,0 2-5,0 4 9,0-4-21,0 6 21,0-8 1,0 2 23,0 3 6,0-3 1,0 8 29,0-4-26,0-4 9,0 13-2,0-5 0,0 7-17,0 1 0,0-7-20,0 1 1,-6-1 4,0 7 1,1-7-4,5 1 1,-6-1-1,0 7 1,0-1-3,6 1 0,-2 1 16,-3 4 0,3-4-1,-4 5 0,4-5-4,2-2 1,0 6-3,0 1 0,0 1 77,0-2 1,0-2-50,0 8 0,0-6 6,0 6 0,0-7-4,0 1 0,0-2 5,0 2 1,0-2 0,0 8 1,0-5 0,0 4 0,0 0-40,0 0 0,0 5 28,0-4 1,-6 4-75,0 2 1,1-6 55,5 0 1,-2-6-3,-4 6 1,4-6 8,-4 6 0,2-6-1,-2 6 0,5-6-22,-5 6 1,4-2-3,2 2 1,-6 4-24,0-4 0,0 2 38,6-2 0,-5 2 25,-1-8 1,0 2-27,6-2 1,-2 3-2,-4 3 0,4 1-10,-3-6 0,3 6 0,2-1 1,0 4 0,0 2 1,0-6-2,0 0 1,0-2-33,0 2 1,0-4 29,0-8-57,0 1 0,2-3 0,3-3 1,-3-2-258,4-5 250,-4-3 1,0 6-279,4-8 255,-4 0 1,5 2-307,-7 4-168,0-4 223,0 5-117,0-7-296,0 0 758,-7-7 0,-3-3 0,-7-7 0</inkml:trace>
  <inkml:trace contextRef="#ctx0" brushRef="#br0" timeOffset="11">5525 2468 7948,'9'0'-937,"7"0"0,-12 0 1173,7 0-271,-7 0 1,6 0 123,-4 0-173,-4 0 1,7 0 205,-3 0-59,-4 0 0,8 0 45,-5 0-56,-3 0 1,8 0-10,-4 0-5,-4 0 1,7 0-31,-3 0 35,-4 0 0,8 0 35,-5 0-22,-3 0 1,8 0 0,-4 0 1,-2 0 42,7 0 8,-7 0-76,12 0 1,-13 0 3,9 0 0,-6 0 24,5 0 0,-5 0-13,6 0 0,-6 0 5,5 0-17,1 0 0,5 0 7,0 0 0,-5 0-37,0 0 1,-1 0-5,7 0 0,-1 0-31,0 0 1,1 0 54,-1 0 0,0 6-29,1 0 1,-1 0 19,1-6 1,1 0 15,4 0 0,-4 0 9,5 0 1,-5 0 13,-2 0 0,3 5-17,3 1 0,-4 0 3,4-6 1,-4 0-9,-1 0 0,1 0-4,4 0 1,-3 0 19,3 0 1,-4 0-18,-2 0 1,1 0 24,-1 0 0,6 0-49,1 0 1,-1 0 3,-6 0 0,0 0 24,1 0 0,-1 0-4,1 0 0,-1 0-6,0 0 1,1 0 3,-1 0 0,0 0-4,1 0 0,-1 0 2,1 0 0,-1 0 19,0 0 1,3 0-30,3 0 1,-4 0-2,4 0 0,-3 0 25,-3 0 1,2 0-3,4 0 0,-3 0 7,3 0 1,2 0 3,-2 0 0,2 0-82,-2 0 1,-3 0 61,3 0 0,2 0-39,-2 0 1,2 0 37,-2 0 0,-1-6 1,7 0 0,-6-1-8,6 1 1,-8 4-1,2-4 0,2 2 7,-2-2 1,2 5-7,-1-5 0,-5 4-29,4 2 1,-4-2 33,-1-4 0,5 4-65,0-4 1,0 4 38,-5 2 0,-1 0-4,0 0 0,1 0-10,-1 0 1,0 0-3,1 0 0,-1 0 16,1 0 0,-1-5-4,0-1 0,1 0-2,-1 6 0,0 0 4,1 0 0,-1 0 14,1 0-16,-1 0 1,0 0-1,1 0 0,-1-2 11,0-4-6,1 4 1,-1-5 50,1 7 1,-1 0-49,0 0 0,-5 0 40,-1 0 0,1 0-29,5 0 0,1 0-5,-1 0 0,-5 0 0,-1 0 0,1 0 1,5 0 0,1 0 2,-1 0 1,0 0-2,1 0 0,-1 0-1,1 0 0,-1 0 0,0 0 0,6 0-32,1 0 1,-1 0 23,-6 0 1,1 0-3,-1 0 1,6 0 42,0 0 0,0 0 4,-5 0 1,-1 0-32,0 0 0,7 0 3,-1 0 1,0 0-12,-6 0 1,3 0 10,3 0 1,-4 0-17,4 0 0,-3 0 15,-3 0 0,6-6-6,0 0 1,0 0-4,-5 6 0,-1 0-1,1 0 1,5-2-2,0-3 0,0 3 2,-6-4 1,1 4-16,-1 2 0,1 0 15,-1 0 1,0 0-31,1 0 1,5 0 32,0 0 0,0 0-16,-5 0 0,-1-6-3,0 0 0,1 0-3,-1 6 1,0 0 13,1 0 1,-1 0 1,1 0 1,-1 0 0,0 0 1,1 0-6,-1 0 0,0 0 57,1 0 0,1 0-49,4 0 0,-3 0 2,3 0 1,-4 0-15,-2 0 0,1 0-1,-1 0 0,2 0-5,5 0 1,-5 0-5,4 0 1,-4-1 6,-1-5 1,-1 4-8,1-4 0,-1 4-4,0 2 0,3 0 9,3 0 1,-10-2-2,5-4 0,-5 4-6,5-3 0,-1 3-2,0 2 1,1 0 9,-1 0 1,-5 0-4,-1 0 11,1 0 0,5 0-9,0 0 0,-5 0 2,0 0-1,-1 0 0,7 0 20,-1 0 1,-5 0-11,-1 0 1,-5 0 12,6 0-21,-1 0 0,6 0 1,1 0 31,-1 0 1,-5 6-21,-1-1-10,1 1 0,5-6-3,1 0 0,-7 0-4,1 0 3,-1 0 0,7 0-2,-1 0 1,-5 0 0,-1 0 1,1 0-6,5 0 18,1 0 1,-1 0-12,0 0 1,1 0 19,-1 0 1,1 0-12,-1 0-4,0 0 1,1 0 8,-1 0 1,0 0 2,1 0 1,-1 0-17,1 0-2,-1 0 1,0 0-10,1 0 1,-1 0 13,0 0 0,1 0-11,-1 0 0,1-2 7,-1-4-1,0 4 1,1-5-2,-1 7 0,0 0 1,1 0 0,-1-2 1,1-4 1,-1 4 0,0-4 0,1 4-2,-1 2 1,0 0 0,1 0 1,-1 0 1,1 0 1,-1-2 29,0-3 1,6 3 4,1-4 1,-1 4-30,-6 2 0,2 0 0,5 0 1,-5-6-3,4 0 1,-4 1-3,-1 5 0,5 0-14,0 0 0,0-2 17,-5-4 0,5 4-34,0-4 1,0 4 25,-6 2 0,3 0-10,3 0 1,-4-6 4,4 1 1,-3-1-2,-3 6 0,0 0 6,1 0 1,5 0-7,0 0 0,0-6 12,-5 0 1,-1 0-9,0 6 0,7 0 26,-1 0 0,0 0 2,-6 0 1,1 0 2,-1 0 1,6-1-23,0-5 0,1 4 1,-7-4 0,0 4-4,1 2 1,5 0-2,0 0 1,0-6 49,-5 0 1,1 1-41,4 5 1,-4 0-12,4 0 1,3-2-4,-3-4 0,2 4-2,-2-4 1,-2 2 10,8-1 0,-6 3-3,6-4 0,-7 4-8,1 2 1,2-6-5,-2 0 1,6 1-6,-6 5 1,6-6 9,-6 0 1,6 0 0,-6 6 1,6-2 8,-6-4 1,3 4 0,-3-3 0,-4 3-3,4 2 1,2-6 0,-2 0 1,1 0 1,-7 6 1,0 0 0,1 0 0,-1 0 0,0 0 1,1 0-3,-1 0 1,1 0-22,-1 0 19,0 0 1,1 0-15,-1 0 1,0 0 7,1 0 1,-1 0-3,1 0 1,-7 0 1,1 0 0,-1 2 0,7 4 0,-1-4-15,0 4 1,1-4 13,-1-2 1,1 0-8,-1 0 8,0 0 1,1 0-1,-1 0 1,0 6-1,1-1 1,-1 1 0,1-6 1,-1 0-2,0 0 0,1 0 1,-1 0 1,0 0 2,1 0 0,5 0-3,0 0 1,0 0-1,-5 0 0,-1 0 0,0 0 0,1 0 0,-1 0 0,1 0 0,-1 0 0,6 6 0,0 0 0,0 0-16,-5-6 1,-1 0-3,1 0 1,-1 0 15,0 0 1,1 1-4,-1 5 0,0-4 8,1 4 0,5-4-3,0-2 0,0 0 0,-5 0 1,-1 0-1,0 0 0,1 0 2,-1 0 1,6 6 0,0-1 0,1 1-3,-7-6 0,2 0-1,4 0 1,-3 0 0,3 0 0,-2 0-1,2 0 1,-3 0 0,3 0 1,-4 0-1,-2 0 1,3 0-1,3 0 0,-4 0 0,4 0 0,-3 0 0,-3 0 0,0 0 0,1 0 0,-1 0-1,1 0 1,-1 0 0,0 0 9,1 0 0,-1 0-9,0 0 1,-5 0 99,0 0-86,-1 0-4,7 0 0,-1 0-4,0 0-3,1 0 0,-1 0 7,0 0 0,-5 0 10,0 0 52,-1 0 0,7 0-72,-1 0 0,-5 0 3,-1 0-5,1 0-2,5 0 5,0 0 1,-5 0-9,0 0 1,-9 0 1,7 0 4,-4 0-23,-4 0 87,6 0 11,-8 0-966,0 0 510,-8 0 190,6 0 0,-8 0-428,4 0-319,5-7 55,-15 5 299,6-14 1,-5 12-21,3-7 606,-3 7 0,5-12 0,-7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1:03:47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7714 6309 6283,'-8'10'238,"6"-2"-191,-6-8 14,8 0 236,0 0-239,0 8 48,0-7 16,0 7-50,0-8 141,0 0-248,0 8 112,0-6-20,0 6 3,0-8-28,0 0 0,6 2-8,0 3 1,2-3 33,-2 4 28,-5-4-22,15-2 36,-6 0-66,7 0 0,0 0 45,1 0 1,-7 0-64,1 0 1,-6 0 18,5 0-39,1 0 0,5 0-5,1 0 1,-7 0-12,1 0 56,-1 0 1,7 0 0,-1 0-28,0 0 1,-5 0 8,0 0 0,-7 0-20,7 0 1,-6 0 3,5 0 0,-5 0 8,6 0 1,-7 0-3,7 0 1,-6 0 54,5 0-55,1 0 1,5 0 42,1 0 0,-7 0-24,1 0-4,0 0 1,5 0 1,0 0 1,1 0 0,-7 0 87,1 0-53,-1 0 1,7 0-30,-1 0-16,1 0 1,-1 0-17,0 0 1,1 0 32,-1 0 0,-5-2-68,-1-4 1,1 4 83,5-3 0,1 3-3,-1 2 1,0-2-23,1-4 1,-1 4 2,0-4 1,3 2-34,3-2 1,-4 5 21,4-5 0,-3 2-12,-3-2 0,2 4 21,4-4 1,-1 4-25,7 2 1,-6-5 55,6-1 1,-6-2 1,6 2 0,-6 2-52,6-7 1,-8 7 5,2-2 1,2 2-25,-1-1 0,5 3 35,-6-4 0,2-2-27,-2 2 0,-2 1 22,8 5 0,-8-6-60,3 0 1,1-2 36,-2 2 0,6 4 28,-6-3 1,2-3 3,-2 2 0,-3 0 6,3 6 0,2-5-26,-2-1 0,2 0 1,-2 6 0,-3 0-21,3 0 1,2-6 24,-2 0 1,2 1-15,-2 5 0,-3 0 37,3 0 1,2 0 1,-2 0 0,2-2-39,-2-4 0,-3 4 7,3-4 0,2 4-7,-2 2 0,0 0-3,-5 0 1,-1 0-10,0 0 1,6 0 19,1 0 0,-1 0-16,-6 0 1,0 0 0,1 0 0,5 0 4,0 0 1,0 0-22,-5 0 0,5 0-4,0 0 0,6 0 26,-6 0 0,0 0-4,-5 0 0,5 0 14,0 0 1,2 0-16,-2 0 1,-3 0 46,3 0 1,-2-2-37,2-3 1,-4 3 3,5-4 1,-3 4 27,2 2 0,-4 0 3,5 0 0,-5 0-23,-2 0 1,1 0-7,-1 0 0,6 0 29,0 0 1,0 0-24,-5 0 0,-1 0-7,1 0 0,-7 0 17,1 0 1,-1 0-3,7 0 1,-1 0-1,0 0 1,-5-2 5,0-4 0,-7 4-71,7-4 74,-8 4-182,4 2 167,-1 0-305,-5 0 182,6 0-26,-8 0-511,0 0-72,-8 0 407,6 0 1,-7 0 308,3 0 0,-4 0 0,-7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1:03:47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1755 1391 8058,'0'17'-1888,"0"-6"2205,0 1 0,0-6 46,0 5 1,0-5-610,0 6 81,0-8 298,0 11-94,0-5 1,-6 1-104,0 1 0,0-6 110,6 5 0,0-5 15,0 6 27,0-1 1,-2 7-42,-3-1 1,3 2 1,-4 5 1,2-5-10,-2 4 1,4 2 7,-3-2 1,1 8-45,-2-2-1,2 4-15,-8 2 0,7 0 4,-7-1 1,8 1-124,-2 0 1,-1-6-61,1 0 1,0-6 98,6 6 1,-6-8-135,1 2 0,-1-3-173,6-3 73,0-7 326,0 5 0,-8-13 0,-2 6 0</inkml:trace>
  <inkml:trace contextRef="#ctx0" brushRef="#br0" timeOffset="1">1894 1391 7486,'-12'0'-769,"1"0"1336,7 7-701,-12-5 130,14 6 0,-7-8-92,3 0 117,4 0 1,-8 0 10,4 0-16,5 0 1,-7-2-239,8-4 161,0 4 63,-8-5 243,6 7-179,-6 0 1,8 1 110,0 5 1,0-2-67,0 8 0,0-7 24,0 7 0,6 0-79,0 5 1,0 0 34,-6 1 0,6 5-120,-1 0 1,7 8 104,-6-2 0,5 4-161,-5 2 1,2-1 129,-2 1 1,-4 6-153,3-1 0,3 1 18,-2-6 1,2-1-97,-3 1 0,-3 6 120,4-1 1,2-1-112,-2-10 0,-1 4 43,-5-4 1,6-4 54,0-2 0,2-4-140,-2-1 1,-5-7-56,5 1 60,4-8 213,-8 3 0,6-7 0,-8 0 0,7 0 0,3 0 0</inkml:trace>
  <inkml:trace contextRef="#ctx0" brushRef="#br0" timeOffset="2">1598 2034 8058,'-9'2'-41,"3"3"171,-4-3-453,8 6 265,-5-8 47,7 0 136,0 0-79,0 8 6,0-6 1,7 5-131,5-7 1,-2 0 29,1 0 1,1 0-43,5 0 1,0 0-36,1 0 1,-1 2 124,1 4 0,-1-4-129,0 4 1,1-4 104,-1-2 0,6 0-61,0 0 1,6 0-13,-5 0 0,4-2-107,-4-4 0,5 4 88,-6-4 0,6 2 116,-6-1 0,6 3 0,-6-4 0,8-4 0,-4 1 0</inkml:trace>
  <inkml:trace contextRef="#ctx0" brushRef="#br0" timeOffset="3">2693 1547 7988,'0'17'-147,"-6"1"-23,0-1 165,1 0 1,-1 1-98,0-1 1,0 1 132,6-1 0,0 2-106,0 4 0,0-3 48,0 3 0,0 4 69,0 2 1,0 2-91,0-2 1,0 4 73,0-4 0,0 3-78,0 3 1,0 0 17,0 0 1,0-2-102,0-4 0,0 3 92,0-3 0,0-4-63,0-1-200,0-5 133,0-2-7,0-7 1,2-4 179,4-12 0,4-11 0,7-10 0</inkml:trace>
  <inkml:trace contextRef="#ctx0" brushRef="#br0" timeOffset="4">2728 1582 7988,'0'9'-748,"0"-1"908,0-8-19,0 0 29,7 0-235,-5 0 0,14 0 42,-5 0 1,-1-6 42,2 1 1,-1-1 5,7 6 1,-1-6-25,0 0 0,1 0 20,-1 6 1,6 0 1,0 0 1,0 0 91,-5 0 0,5 0-74,0 0 1,0 6 45,-5 0 0,-1 6-73,0-7 0,-5 15 5,0-3 0,-8 4-37,1-3 0,-3 1-7,-2 4 0,0-4 5,0 5 0,-2 1 29,-3-2 0,-5 0-52,-8-6 1,1 7 37,0-1 1,-6 0-23,-1-6 0,1 1 24,6-1 0,-1-1 0,1-5 1,0 3 2,-1-9 0,1 7-3,0-6 0,5 0 111,0-6 23,9 0 169,-13 0-233,14 0 76,-5 0-138,7-8 5,7 6 6,3-6 0,7 8-11,1 0 0,-1 0-75,0 0 0,1 0 72,-1 0 0,0 0-35,1 0 0,-1 0 24,1 0 0,-1 0 116,0 0 1,1 0-32,-1 0 1,0 6 30,1 0-91,-1 7 0,-1-3 4,-5 7 1,-1-5-18,-4 0 0,-4-1 30,3 7 0,-3-1-124,-2 0 0,-7 1 57,-5-1 1,-3-1-177,-3-5 1,-5 5 52,0-5 0,-2 5-84,2 1 0,-2 0 58,-4 1 0,-4-7-206,4 1 0,-4-6 107,-2 5 1,6-7 280,0 2 0,8 4 0,-12-8 0,6 5 0</inkml:trace>
  <inkml:trace contextRef="#ctx0" brushRef="#br0" timeOffset="5">4083 1495 7973,'0'9'-402,"0"-1"595,0-8 0,-2 0-482,-4 0 148,4 0 198,-6 0 1,6 0-109,-3 0 132,3 0 0,-8 0-32,4 0 0,2 0 12,-7 0 1,5 2 75,-6 4-47,1-4 1,-8 11 10,-5-7 0,5 8-33,-4-3 1,-2 5 7,2 1 1,-6 2-108,6 5 1,-8-3 60,2 8 1,4-2 26,1 2 0,5 4-61,2-4 1,-1 1-104,1-1 0,5 2 107,1-7 0,7 1-1,-2-2 1,4-4 33,2 4 1,2-5-18,4-7 0,4 3-23,7-8 1,2 5-29,5-5 1,-3 0-7,8-6 0,-6 0-26,6 0 1,0 0-130,6 0 1,-7-6 75,1 0 0,-2-7-110,2 1 0,4-1-202,-4 1 1,-4-3-17,-2 3 448,-3-4 0,-3-1 0,1 0 0</inkml:trace>
  <inkml:trace contextRef="#ctx0" brushRef="#br0" timeOffset="6">1181 1443 8055,'0'17'-161,"0"0"0,-2 1-134,-3-1 0,3 1 253,-4-1 1,4 0-13,2 1 0,0-1 22,0 0 1,0 1 80,0-1 0,0 6-117,0 1 0,0 1 126,0-2 1,0-2-26,0 8 1,0-2 48,0 2 0,0 4-19,0-4 0,0 6 14,0 5 1,0-3 9,0 3 0,0-3-130,0-2 0,6 0 107,0-1 1,1 5-191,-1-4 0,-4 2 59,4-14 1,2 0 40,-3-6 1,3-1-223,-2-5-387,-4-3 353,13-8 282,-13 0 0,14-8 0,-7-1 0</inkml:trace>
  <inkml:trace contextRef="#ctx0" brushRef="#br0" timeOffset="7">1181 1391 6205,'0'9'1555,"0"-1"-1242,0 0-445,0-6-19,0 5-32,0-7 206,0 0 36,8 0-164,2 0 0,7 0 258,1 0 0,-1 0-128,0 0 0,1-2 140,-1-3 0,0 3-64,1-4 0,5 4-28,0 2 0,8-6-5,-2 0 1,-2 1 7,2 5 0,0-2-27,6-4 0,-1 4-13,1-4 0,0 4-28,0 2 1,-1-2 34,1-4 0,0 4-5,0-3 1,-6 3 12,-1 2 1,1-6-13,6 0 1,0-2 0,0 3 0,-2 1 4,-5-8 0,11 6-39,-4-5 0,-2 5-5,-4-6 1,0 7 28,5-7 1,1 8-1,0-2 1,0-1-33,-1 1 0,1-2 44,0 2 0,0 4-4,-1-3 0,-5-3 7,0 2 0,0 0 8,6 6 0,0 0 21,-1 0 1,-5-2-35,0-3 0,-2 3 3,2-4 1,4 4 1,-4 2 1,2 0-56,-2 0 1,4 0 8,-4 0 1,3-2-15,3-4 0,-6 4 6,0-4 0,0 5-8,6 1 0,-2-2 7,-4-4 0,3 4-5,-3-4 0,-2 4 4,2 2 0,-2 0 10,2 0 0,4-6-16,-4 1 0,-2-1-1,2 6 1,-2-6-3,2 0 0,2-5-1,-8 5 0,6-2-5,-6 2 0,8 4 14,-2-3 1,-2 3-3,2 2 0,-8 0-112,2 0 0,4 0 98,2 0 0,-3 0 26,-3 0 0,-4 0-18,-2 0 0,7 0 9,-1 0 1,0 0-3,-6 0 1,1 0-12,-1 0 25,0 0 0,1 0 8,-1 0 1,-5 2-55,-1 3 11,1-3-127,5 6 43,1 0 54,-1-6 0,-5 11 14,-1-7-6,-7 0 52,11 2 0,-13-5 9,4 9-31,-4-8-10,6 4 48,-6-1-46,5-5 15,-7 14 1,0-12-40,0 7-7,0-7 85,0 11 0,-1-7-59,-5 4 131,4 3 1,-6-5-98,8 7 1,0-5 114,0-1 1,-6 1-60,1 5 1,-1 1-28,6-1 0,0 1-36,0-1 1,0 0-15,0 1 1,0 5-10,0 0 0,0 6 48,0-6 1,-6 8-34,0-2 0,0 6 14,6 5 1,0-3 47,0 4 1,2-3-29,4 3 0,-4-5 12,4 5 1,-4-2 26,-2 1 1,0-1 9,0 7 0,2-1-32,3 1 0,-3 2 2,4-7 1,-4 1-152,-2-1 1,0-4 88,0 3 1,0-3-252,0-2 0,6-6-11,0-1 0,-1-6 29,-5 1 1,0-4 47,0-1 1,0-1-68,0 0 1,-1-7 281,-5-4 0,-4-4 0,-7-2 0</inkml:trace>
  <inkml:trace contextRef="#ctx0" brushRef="#br0" timeOffset="8">1181 2590 8036,'0'9'-228,"0"-1"471,0-8-668,0 0 367,8 0 1,-4 0 108,8 0-42,-1 0 1,7 0 52,-1 0 1,0 0-14,1 0 0,1 0 60,4 0 0,-4 0-57,5 0 0,3 0 59,2 0 1,3-2 5,3-4 0,0 5 20,0-5 0,5 4 17,1 2 0,7 0-10,-2 0 0,-1 0-156,1 0 1,-5 0 109,5 0 1,-2 0-168,3 0 1,-3 0 97,-3 0 1,-3 0-11,8 0 1,-5 0 72,5 0 1,-5-6 8,5 0 0,1 0-22,5 6 1,-6 0 106,0 0 1,-5 0-158,5 0 0,-5 0 22,5 0 0,-7 0-84,1 0 1,-1 0 109,1 0 1,-3-1-106,4-5 1,-3 4 66,3-4 1,-5-2 11,5 2 0,-4 1-33,-3 5 0,1-2 4,0-4 0,0 4 4,-1-4 1,-5 4 13,0 2 1,0 0-8,6 0 0,-6 0 6,0 0 1,-6 0-116,6 0 1,-2 0 48,2 0 1,-2 0-6,-4 0 1,-4 0 24,5 0 1,1 0-11,-2 0 1,2 0 60,-2 0 0,-4 0-51,5 0 1,1 0 10,-2 0 1,0 0-7,-6 0 0,1 0-1,-1 0 4,8 0 0,-5 6-1,3 0 1,-4 0-11,-2-6 1,1 0-6,-1 0 0,1 0 2,-1 0 0,0 0 8,1 0 0,-1 0 0,0 0 1,1 0-7,-1 0-14,0 0 0,1 0 20,-1 0 0,-5 0-6,-1 0-11,1 0 11,5 0 0,-5 5-47,0 1 0,-7 0 45,7-6 0,-8 2-135,2 4 125,3-4 1,-7 7-1,4-3-63,4-4 1,-8 8-102,3-4 28,-3-5 73,6 15 0,-6-12-382,4 7 201,-4-7-324,-2 4 14,0 0-96,0-6 71,0 5-79,0-7 681,0 0 0,7 8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1:03:47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2015 1530 6182,'0'9'0,"0"-1"-310,0-8 1625,0 0-1350,0 8 104,0-6-81,-7 13 1,-3-5 2,-7 7 1,5 0-16,0 1 0,1 1 29,-7 4 0,-5 4 5,0 8 1,-2 0 130,2 0 1,2-1-123,-8 1 0,6 0 71,-6 0 1,7-2-53,-1-4 0,4 1-29,1-6 0,1 5-5,0-6 1,1 0-121,5-6 0,-5 1-50,5-1-375,3-7-49,-7 5 432,13-13 1,-6 4 157,8-12 0,-8-4 0,-2-7 0</inkml:trace>
  <inkml:trace contextRef="#ctx0" brushRef="#br0" timeOffset="1">1494 1634 8136,'10'8'-365,"5"-6"410,-13 5-508,14-7 278,-14 0 122,5 0 0,-7 2 154,0 4-52,8-4 1,-6 8 47,4-5 1,1-1-18,-1 8 0,6-6-16,-6 5 0,7 1 1,-1 5 1,3 6-4,2 0 1,1 6-1,-1-5 1,6 7-6,1-2 0,5 3-24,-6 3 1,8-6-10,-2 0 0,-2-2-136,1 2 0,-4-4 90,5-7 0,-8 1-114,2 4 0,-4-9 77,-1 3 0,-1-9-245,0 3 1,-5-5-110,0 6 423,-9-9 0,13 13 0,-6-6 0</inkml:trace>
  <inkml:trace contextRef="#ctx0" brushRef="#br0" timeOffset="2">1598 3268 8080,'10'0'-717,"-2"7"573,-1-5 85,-5 6 0,8-8 33,-4 0-66,-4 0 115,13 0 1,-11 0 11,8 0 31,-1-8 1,7 6-46,-1-3 1,0-3 11,1 2 0,-1 0 4,0 6 0,7-2-80,-1-3 0,6 3 17,-6-4 0,8 4-4,-2 2 1,2-6 10,-2 0 0,1 1-18,-6 5 0,5-6-121,-6 0 1,0-2 97,-6 2-183,1 5 0,-7-9 243,1 4 0,-8-4 0,3-7 0</inkml:trace>
  <inkml:trace contextRef="#ctx0" brushRef="#br0" timeOffset="3">2015 3094 8080,'2'11'-55,"4"1"1,-4-6-88,4 5 175,-4-7 0,0 4-289,3-8 161,-3 0 0,8 0 150,-4 0 1,-2 0-154,7 0 1,-5 0 28,6 0-11,-1 0 0,7 0 62,-1 0 0,-5 0-38,-1 0 0,1 0 158,5 0 96,0 0 0,1 2-79,-1 4 0,-5-2-77,-1 7 0,-5-5 25,6 6 1,-8-1-51,1 7 1,-3-7-95,-2 1 1,0 1-16,0 10 0,-2-3-215,-3 3 1,1-4 49,-8-1 0,6-1 257,-5 0 0,-1 1 0,-5-1 0</inkml:trace>
  <inkml:trace contextRef="#ctx0" brushRef="#br0" timeOffset="4">2884 3059 8080,'17'0'-949,"1"-8"0,-3 5 793,-3-9 1,1 6 244,-7-5 0,2 5-191,-2-6 135,-4 8-66,5-11 45,-7 5 0,0-1 11,0-1 25,0 8 0,-6-5 46,1 3 8,-1 4 232,-2-6-19,6 8-196,-13 0 239,13 0-275,-14 0 1,14 2 2,-3 4 1,-3-2-8,2 7 1,0-5-24,6 6 1,-5-7 13,-1 7 0,0 0 5,6 5 0,-6 0-8,0 1 0,-5 1 4,5 4 0,-2-2-79,3 8 0,-3-2 10,-4 2 0,-3 6-7,3 0 1,-1 0 27,1 5 0,-3 3-18,3-3 1,-3 7-58,-3-7 1,7 1-128,-1-6 1,2-3-13,-1-3 0,1 2 155,4-8 1,4-5-495,-3-7 104,3-7 142,2 4 1,0-10 177,0-4 0,6-3 106,-1-9 0,9-1 0,-3-4 0,-3 3 0,15-12 0,-3 5 0</inkml:trace>
  <inkml:trace contextRef="#ctx0" brushRef="#br0" timeOffset="5">2936 3042 8062,'10'0'-322,"5"0"-402,-13 0 719,6 0 1,-6 0 51,4 0 147,-4 7-60,5-5-58,-7 14 0,0-12 65,0 7-69,0 1 1,6 5-8,0 1 0,0-1 10,-6 0 0,5 3 10,1 3 0,0-4-15,-6 4 0,6 4-25,0 2 1,1-2-28,-1 2 0,-4-5-95,4 5 1,-2-6-1,1 6 0,-1-2-216,8 2 1,-8-4 174,2-8 0,1 1-76,-1-1 1,0 0-441,-6 1 184,0-1 450,0 0 0,0-7 0,0-2 0,-16-8 0,-3 0 0</inkml:trace>
  <inkml:trace contextRef="#ctx0" brushRef="#br0" timeOffset="6">2762 3476 7475,'10'0'221,"-2"0"438,-1 0-624,-5 0 44,14 0 61,-6 0 1,7 0-447,0 0 1,1-6-29,-1 1 0,0-3 334,1 2 0,-1-3 0,0-9 0</inkml:trace>
  <inkml:trace contextRef="#ctx0" brushRef="#br0" timeOffset="7">3162 1599 8257,'0'10'-16,"0"5"-279,0-13 265,0 6-134,0-8 0,-6 2-138,0 4 141,1-4 0,-1 7 158,0-3 1,-2-4-8,3 4 0,1 3-64,-8 3 1,2-2 17,-1 1 1,-5 3 43,5 9 1,-5-2-7,-1 8 0,-6 2 25,0 10 1,-6-3-48,6 9 0,-8-1 1,2 6 0,2-2-25,-2-3 1,7-5-123,-1-7 1,2 0 185,-2-1 0,4-7 0,-6-2 0</inkml:trace>
  <inkml:trace contextRef="#ctx0" brushRef="#br0" timeOffset="8">2745 1669 8121,'0'17'-427,"0"0"243,0 1 0,0-1 212,0 1 0,2-1 111,4 0 1,-4 3-160,3 3 0,5-2 88,2 8 0,3 2-145,3 9 1,-1-3 92,0 4 0,1-5-148,-1-1 1,6 0-63,0 0 0,0-6 52,-5 0 1,1-8-49,4 2 0,-3 2 17,3-2 173,-4 0 0,-2 3 0,1 1 0</inkml:trace>
  <inkml:trace contextRef="#ctx0" brushRef="#br0" timeOffset="9">1894 4189 6190,'-10'0'575,"2"0"0,8 2-1074,0 4 295,-7-4 323,5 5-100,-6-7 78,8 0-111,0 0 60,8 0 1,-4 0-16,7 0 0,-5 0-4,5 0 1,1 0-4,5 0 0,7 0-61,-1 0 0,2 0 62,-2 0 1,4-2-92,8-3 1,-6 3 81,0-4 0,0-2-141,5 2 1,1-5 66,0 5 1,-6-8-124,0 3 1,-8 3 23,2 2 157,4-3 0,-7-1 0,5-7 0</inkml:trace>
  <inkml:trace contextRef="#ctx0" brushRef="#br0" timeOffset="10">2189 3980 8041,'12'0'0,"-1"0"-121,1 0 0,5 0 175,1 0 1,-7 0-141,1 0-19,-1 0 1,7-5-68,-1-1 1,-5 0 155,-1 6 0,1 0-90,5 0 1,1 0 81,-1 0 0,0 0 70,1 0 1,-1 6-63,0 0 0,-5 1-3,0-1 1,-3-2 157,3 8 1,1-7-64,-7 7 0,6-1-33,-7 7 1,1-1-49,-6 1 0,0 1-109,0 4 0,-6-2-13,1 8 1,-7-7 83,6 1 1,-5 2-649,5-2 691,-8 0 0,5-5 0,-9-1 0</inkml:trace>
  <inkml:trace contextRef="#ctx0" brushRef="#br0" timeOffset="11">2884 3928 8041,'12'6'-1423,"-1"0"1128,-7 0 709,11 1 1,-13-3-105,4 8-402,-4-1 15,-2 7 1,2-1 103,4 0 1,-4 1-181,4-1 0,-5 1 134,-1-1 1,0-5-57,0-1 1,0 1-175,0 5 122,0 1 69,0-1 35,0 0 215,0-7-139,-7-2-74,5-8 0,-6-2 34,8-4 1,0-4-79,0-7 1,0 0-1,0-1 1,0-5-26,0 0 1,0-6 115,0 6 0,0-6 121,0 6 0,0-1 50,0 7 0,0-6-60,0 0 0,0-1 48,0 7 1,6 0-42,0-1 1,5 1-38,-5 0 1,8 5-46,-3 0 0,5 3-170,1-3 1,-5-1 115,-1 7 0,1 0-152,5 6 0,0 0 73,1 0 64,7 0 0,-6 2 47,4 4 0,-5-2-42,-7 7 1,3 1 17,-8 5 1,-1-5-6,-5-1 1,0 1 27,0 5-36,0 1 0,0-1-12,0 0 0,-1-5-13,-5 0 0,2-7 22,-8 7 0,8-6-13,-1 5 1,-5-7 46,-2 2 163,5 4-179,-9-8 0,12 7 40,-7-3-80,7-4 13,-4 6 0,8-6-213,0 3 228,0-3 0,2 6-145,4-8 1,-2 6 70,7 0 34,1-1 0,5 1 59,1 0 0,-7 0 128,1-6 0,-6 6-125,5-1 1,-5 7 95,6-6 0,-9 7 46,3-1 1,-4 3-59,-2 3 0,0-1-117,0 1 0,-2-1 89,-4 0 1,-3 1-230,-9-1 1,-5 0-116,0 1 0,-8-1-137,2 1 1,-4-1 118,-1 0 0,-1 1 278,0-1 0,0-7 0,1-3 0</inkml:trace>
  <inkml:trace contextRef="#ctx0" brushRef="#br0" timeOffset="12">4118 1512 8051,'-8'10'-575,"6"-1"-718,-4-3 1288,-4-4 1181,8 6-1150,-13-8 43,13 8 0,-8-6-234,5 3 92,3-3 88,-14 6 1,12 0 15,-7 3 0,5 3-115,-6-8 1,7 7 68,-7-1 0,2 3 31,-1 3 1,-5-1 65,5 0 1,-5 8-64,-1 4 0,0-2-31,-1 2 0,-5 6 1,0 6 0,-6 5-3,6-5 0,-6 5-31,6-5 0,-8 5-137,2-6 1,4-1 57,2-10 0,3-4-324,3-7 175,0-1 273,-1-7 0,1 5 0,-1-5 0</inkml:trace>
  <inkml:trace contextRef="#ctx0" brushRef="#br0" timeOffset="13">3579 1425 8051,'12'10'-55,"-1"-4"0,-7-2 3,2 1 1,-2-1-19,1 8 1,-3-6 36,4 5 0,-2-5 0,2 6 0,-4 1 101,3 10 0,5-1-92,2 7 0,3-1 16,3 7 1,-1 0-68,0 0 0,3 5 79,3 1 0,-4 1-160,4-1 0,2-4 132,-2 3 1,1-9-114,-7-2 1,0-2-135,1 2 1,-3-4 53,-3-7 0,-4-1 217,-8 0 0,7 1 0,3-1 0</inkml:trace>
  <inkml:trace contextRef="#ctx0" brushRef="#br0" timeOffset="14">2033 4867 8124,'-10'9'-396,"-5"-1"432,13-8 1,-12 2-450,8 4 160,1-4 340,5 6-172,0-8 180,0 0-70,7 0 0,-3 0 81,8 0 0,-6 0 1,5 0-31,1-8 1,7 6-18,4-4 1,-4 4-141,5 2 0,1-6 96,-2 1 1,8-1-93,-2 6 0,4-6 35,1 0 0,3-2-135,4 3 0,-5-3-41,5-4 1,-10-1 35,-2 7 0,-2-6 1,2 7 0,-2-3 181,-4 2 0,-12 4 0,20-13 0,-11 5 0</inkml:trace>
  <inkml:trace contextRef="#ctx0" brushRef="#br0" timeOffset="15">2363 4676 8073,'17'0'-258,"-5"0"324,-1 0 0,-5 0-121,6 0 13,-8 0 0,9-2-26,-7-4 1,7 4-34,-1-4 1,-2 2 57,1-2 0,1 5-44,5-5 0,-5 4 90,-1 2 0,1 0-18,5 0 1,1 0 56,-1 0 0,0 0 258,1 0-221,-1 0 0,1 6 20,-1-1 0,-6 9 19,1-2 0,-6-3-40,5 3 0,-7-1-133,2 7 1,-4 5 80,-2 0 0,-2 0-250,-4-5 1,2 5-64,-7 0 1,-1 0-57,-5-5 0,1-1 108,5 0 1,-5 1 234,5-1 0,-3-5 0,3-1 0,-5-7 0,7 12 0,-9-7 0</inkml:trace>
  <inkml:trace contextRef="#ctx0" brushRef="#br0" timeOffset="16">3423 4450 8040,'-2'9'-1,"-4"-3"1,2 2-83,-8-2 100,9-1 0,-11-3-172,8 4 248,-7-4-117,3 6-69,-7-8 1,-1 0 120,1 0 0,5 2-53,1 4 1,-1-5 19,-5 5 1,-1 4 53,1 1 0,0-1-23,-1 2 0,1 1 18,0 10 0,-1-3-24,1 3 0,-1 2 11,1-2 0,2 6 1,3-6 0,-1 8 11,7-2 1,-6-2-126,6 2 0,1-8 104,5 3 1,0-5-137,0-2 1,2 1 48,3-1 0,5-5-12,7-1 0,1-7 51,-1 2 1,0 2-2,1-3 0,5 1 151,0-6 1,6 0-147,-6 0 0,8 0-103,-2 0 0,4 0 120,2 0 0,-6 0-53,0 0 0,0-2-27,5-4 0,-5 3-142,0-9 0,-8 8 36,3-2 191,-5 4 0,6-5 0,2-3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3T11:03:47.460"/>
    </inkml:context>
    <inkml:brush xml:id="br0">
      <inkml:brushProperty name="width" value="0.05292" units="cm"/>
      <inkml:brushProperty name="height" value="0.05292" units="cm"/>
      <inkml:brushProperty name="color" value="#57D200"/>
    </inkml:brush>
  </inkml:definitions>
  <inkml:trace contextRef="#ctx0" brushRef="#br0">7783 1425 7247,'10'0'11,"-2"0"1,-6 0-15,3 0 0,-1 0 11,8 0 0,-1 0-10,7 0 0,1 0-41,4 0 0,4 0-17,8 0 1,-2-2-103,-4-3 0,4 3 81,-4-4 1,1 2-110,-1-2 1,-3 4-4,-9-4 193,0 5 0,1-7 0,-1-2 0</inkml:trace>
  <inkml:trace contextRef="#ctx0" brushRef="#br0" timeOffset="1">7766 1564 8022,'-8'18'-1645,"-1"-1"2573,-1-7-691,-6-3-551,15-7 330,-7 0 1,10 0 70,4 0 0,-3 0-104,9 0 0,0 0 89,5 0 1,0-5-89,1-1 0,-1 0 43,0 6 1,9 0-103,2 0 1,0-2 63,0-4 0,-4 4-104,5-3 1,0-3 75,5 2 0,1-2-20,0 3 0,-2 3-147,-4-4 0,3 4 206,-3 2 0,4-8 0,2-1 0</inkml:trace>
  <inkml:trace contextRef="#ctx0" brushRef="#br0" timeOffset="2">11102 1425 7930,'9'8'0,"1"-6"-134,-4 4 4,-4-4-133,5-2 373,1 0-146,-6 0 3,6 0 1,-6 0 135,3 0-153,-3 0 0,8-2 115,-4-4 0,-2 4-45,7-4 1,-5-2 28,6 3 0,-7-1 84,7 6-94,0-8 0,5 6-5,0-4 0,1-1-29,-1 1 0,0 0 47,1 6 1,5-2-72,0-4 0,0 4 51,-5-3 0,5 3-89,0 2 1,6-6 32,-6 0 0,6 0-98,-6 6 0,0-5-29,-5-1-269,-1 0-5,1 6 186,-9-8-135,-1 6 374,-8-5 0,-2 9 0,-4 3 0,-3-3 0,-9 4 0,1 2 0,-1-2 0,1 7 0,0-1 0,-3-3 0,-3 3 0,4-2 0,-4 1 0,2 5 0,-3-5 0,5-1-134,-4 1 0,4-1 153,1 2 1,1 1 125,-1-7 1,1 6-125,0-7 0,-1 3 7,1-2 0,0-4 39,-1 4 1,7-4 238,-1-2-161,8 0 12,-11 0-3,13 0-30,-6 0 1,8 0 6,0 0-58,8 0 1,-4 0 23,7 0-55,1 0 1,5-2-100,1-4 0,-1 4 104,0-4 0,1 4-65,-1 2 1,0-6 2,1 1 0,5-1-151,0 6 1,0 0 15,-5 0 1,1-6-305,4 0 454,-3 0 0,12-1 0,-5-3 0</inkml:trace>
  <inkml:trace contextRef="#ctx0" brushRef="#br0" timeOffset="3">14038 1425 7921,'7'10'-42,"-5"-2"1,6-6 134,-8 3 1,2-3-261,4 4 45,-4-4 107,6-2 1,-7 0 178,5 0-200,4-8 1,7 4 77,1-7 0,-1 5-100,0-6 1,1 9 14,-1-3 0,2-2 70,5 2 1,-3 1-106,8 5 1,0-6 48,5 0 0,-5-2-133,0 2 0,0 4 59,6-3 0,0-3-41,0 2 1,-8-5-68,-4 5 86,4-8 1,-4 10-15,0-7 0,-5 7 29,-13-2 110,-3 4 0,6 2 0,-8 0 0</inkml:trace>
  <inkml:trace contextRef="#ctx0" brushRef="#br0" timeOffset="4">14107 1547 7870,'-15'17'-402,"3"1"0,-1-7-55,7 1 719,-8-8 1,11 5 214,-9-3-285,8-4-15,-4 6-99,8-8 0,8-2-71,4-4 1,3 4-121,3-4 1,-1-1-26,0 1 1,6-6 121,1 7 0,6-7-69,-1 6 0,-2-2-36,2 3 0,0 1-87,6-8 0,-6 6 28,0-5 0,0 7-247,6-2 427,-1-4 0,1 1 0,0-9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2DE6C-AA0F-425F-A4E6-018C05453644}" type="datetimeFigureOut">
              <a:rPr lang="ko-KR" altLang="en-US" smtClean="0"/>
              <a:t>2025-10-03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F3005-54B2-4F13-8D6E-05C92289A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94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자료구조 </a:t>
            </a:r>
            <a:r>
              <a:rPr lang="en-US" altLang="ko-KR"/>
              <a:t>1</a:t>
            </a:r>
            <a:r>
              <a:rPr lang="ko-KR" altLang="en-US"/>
              <a:t>회차 수업 시작할게요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F3005-54B2-4F13-8D6E-05C92289A9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43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자료구조는 데이터를 어떻게 담고</a:t>
            </a:r>
            <a:r>
              <a:rPr lang="en-US" altLang="ko-KR"/>
              <a:t>, </a:t>
            </a:r>
            <a:r>
              <a:rPr lang="ko-KR" altLang="en-US"/>
              <a:t>꺼내고</a:t>
            </a:r>
            <a:r>
              <a:rPr lang="en-US" altLang="ko-KR"/>
              <a:t>, </a:t>
            </a:r>
            <a:r>
              <a:rPr lang="ko-KR" altLang="en-US"/>
              <a:t>바꿀 것인지에 대한 체계적인 설계도예요</a:t>
            </a:r>
            <a:r>
              <a:rPr lang="en-US" altLang="ko-KR"/>
              <a:t>.</a:t>
            </a:r>
          </a:p>
          <a:p>
            <a:r>
              <a:rPr lang="ko-KR" altLang="en-US"/>
              <a:t>프로그램의 목적에 따라 자료구조에 요구되는 기능이 달라져요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할 일을 저장할 때는 일 정보를 하나씩 저장하고</a:t>
            </a:r>
            <a:r>
              <a:rPr lang="en-US" altLang="ko-KR"/>
              <a:t>, </a:t>
            </a:r>
            <a:r>
              <a:rPr lang="ko-KR" altLang="en-US"/>
              <a:t>정해놓은 규칙에 따라 하나씩 꺼낼 수 있으면 되요</a:t>
            </a:r>
            <a:r>
              <a:rPr lang="en-US" altLang="ko-KR"/>
              <a:t>.</a:t>
            </a:r>
          </a:p>
          <a:p>
            <a:r>
              <a:rPr lang="ko-KR" altLang="en-US"/>
              <a:t>수학 문제를 풀기 위해 다항식을 저장할 때는 항이 지수에 따라 정렬되어 있어야 하고</a:t>
            </a:r>
            <a:r>
              <a:rPr lang="en-US" altLang="ko-KR"/>
              <a:t>, </a:t>
            </a:r>
            <a:r>
              <a:rPr lang="ko-KR" altLang="en-US"/>
              <a:t>모든 항의 정보를 확인할 수 있어야 되요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초기 프로그래머들은 알려진 코드가 많지 않았기 때문에 필요할 때마다 직접 자료구조를 만들었어요</a:t>
            </a:r>
            <a:r>
              <a:rPr lang="en-US" altLang="ko-KR"/>
              <a:t>. </a:t>
            </a:r>
          </a:p>
          <a:p>
            <a:r>
              <a:rPr lang="ko-KR" altLang="en-US"/>
              <a:t>시간이 지나면서 많은 사람들이 비슷한 문제를 풀며 최적화된 패턴을 발견했고</a:t>
            </a:r>
            <a:r>
              <a:rPr lang="en-US" altLang="ko-KR"/>
              <a:t>, </a:t>
            </a:r>
            <a:r>
              <a:rPr lang="ko-KR" altLang="en-US"/>
              <a:t>그것들이 교과서로 정리되었죠</a:t>
            </a:r>
            <a:r>
              <a:rPr lang="en-US" altLang="ko-KR"/>
              <a:t>.</a:t>
            </a:r>
          </a:p>
          <a:p>
            <a:r>
              <a:rPr lang="ko-KR" altLang="en-US"/>
              <a:t>우리는 그 축적된 지식 위에서 올바른 선택과 구현 요령을 배우게 되요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F3005-54B2-4F13-8D6E-05C92289A9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26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31" y="4043369"/>
            <a:ext cx="8771138" cy="607653"/>
          </a:xfrm>
        </p:spPr>
        <p:txBody>
          <a:bodyPr wrap="square" anchor="b"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8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975" y="262442"/>
            <a:ext cx="5976500" cy="607653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1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852" y="200299"/>
            <a:ext cx="5976500" cy="6076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wrap="none" lIns="540000" tIns="108000" rIns="540000" bIns="0" rtlCol="0" anchor="ctr">
            <a:sp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8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audio" Target="../media/media1.wav"/><Relationship Id="rId7" Type="http://schemas.openxmlformats.org/officeDocument/2006/relationships/image" Target="../media/image1.pn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customXml" Target="../ink/ink1.xml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8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5.xml"/><Relationship Id="rId12" Type="http://schemas.openxmlformats.org/officeDocument/2006/relationships/image" Target="../media/image40.png"/><Relationship Id="rId17" Type="http://schemas.openxmlformats.org/officeDocument/2006/relationships/customXml" Target="../ink/ink10.xml"/><Relationship Id="rId2" Type="http://schemas.openxmlformats.org/officeDocument/2006/relationships/audio" Target="../media/media2.wav"/><Relationship Id="rId16" Type="http://schemas.openxmlformats.org/officeDocument/2006/relationships/image" Target="../media/image7.png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2.xml"/><Relationship Id="rId9" Type="http://schemas.openxmlformats.org/officeDocument/2006/relationships/customXml" Target="../ink/ink6.xml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431" y="3544771"/>
            <a:ext cx="8771138" cy="1106251"/>
          </a:xfrm>
        </p:spPr>
        <p:txBody>
          <a:bodyPr/>
          <a:lstStyle/>
          <a:p>
            <a:r>
              <a:t>자료구조 (Data Structure)</a:t>
            </a:r>
          </a:p>
          <a:p>
            <a:r>
              <a:t>1주차: 리스트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C9486F6-7311-78A6-4CB4-D38CC128F08E}"/>
                  </a:ext>
                </a:extLst>
              </p14:cNvPr>
              <p14:cNvContentPartPr/>
              <p14:nvPr/>
            </p14:nvContentPartPr>
            <p14:xfrm>
              <a:off x="-982859" y="1731521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C9486F6-7311-78A6-4CB4-D38CC128F0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988979" y="172540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E1B45DC1-0800-ACCA-26B1-53336BBA0606}"/>
                  </a:ext>
                </a:extLst>
              </p14:cNvPr>
              <p14:cNvContentPartPr/>
              <p14:nvPr/>
            </p14:nvContentPartPr>
            <p14:xfrm>
              <a:off x="709141" y="1945001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E1B45DC1-0800-ACCA-26B1-53336BBA06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021" y="193888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AC29D2D-1AC8-23CE-11C7-44D5DC6DC319}"/>
                  </a:ext>
                </a:extLst>
              </p14:cNvPr>
              <p14:cNvContentPartPr/>
              <p14:nvPr/>
            </p14:nvContentPartPr>
            <p14:xfrm>
              <a:off x="2001600" y="4048560"/>
              <a:ext cx="1995480" cy="878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AC29D2D-1AC8-23CE-11C7-44D5DC6DC3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2240" y="4039200"/>
                <a:ext cx="2014200" cy="10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slide_1">
            <a:hlinkClick r:id="" action="ppaction://media"/>
            <a:extLst>
              <a:ext uri="{FF2B5EF4-FFF2-40B4-BE49-F238E27FC236}">
                <a16:creationId xmlns:a16="http://schemas.microsoft.com/office/drawing/2014/main" id="{F0124495-FB19-7B55-8775-5825E7ABDE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09" objId="65"/>
        <p14:stopEvt time="3372" objId="6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4ED458A-5731-3406-3681-29BB90234E3C}"/>
                  </a:ext>
                </a:extLst>
              </p14:cNvPr>
              <p14:cNvContentPartPr/>
              <p14:nvPr/>
            </p14:nvContentPartPr>
            <p14:xfrm>
              <a:off x="2207880" y="344160"/>
              <a:ext cx="3089880" cy="4006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4ED458A-5731-3406-3681-29BB90234E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8520" y="334800"/>
                <a:ext cx="31086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21D8174F-ABD3-7D64-BE70-301BB258C2A8}"/>
                  </a:ext>
                </a:extLst>
              </p14:cNvPr>
              <p14:cNvContentPartPr/>
              <p14:nvPr/>
            </p14:nvContentPartPr>
            <p14:xfrm>
              <a:off x="1963800" y="31320"/>
              <a:ext cx="3446640" cy="8701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21D8174F-ABD3-7D64-BE70-301BB258C2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4440" y="21960"/>
                <a:ext cx="3465360" cy="888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169" y="262442"/>
            <a:ext cx="3631306" cy="607653"/>
          </a:xfrm>
        </p:spPr>
        <p:txBody>
          <a:bodyPr>
            <a:spAutoFit/>
          </a:bodyPr>
          <a:lstStyle/>
          <a:p>
            <a:r>
              <a:t>자료구조란?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프로그램에 데이터를 저장하는 효율적 방법</a:t>
            </a:r>
          </a:p>
          <a:p>
            <a:endParaRPr/>
          </a:p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할 일 저장</a:t>
            </a:r>
            <a:r>
              <a:rPr lang="en-US" altLang="ko-KR"/>
              <a:t>, </a:t>
            </a:r>
            <a:r>
              <a:rPr lang="ko-KR" altLang="en-US"/>
              <a:t>다항식 저장</a:t>
            </a:r>
            <a:endParaRPr lang="en-US" altLang="ko-KR"/>
          </a:p>
          <a:p>
            <a:endParaRPr/>
          </a:p>
          <a:p>
            <a:r>
              <a:t>보편적 자료구조들을 모아서 교과서가 편찬됨</a:t>
            </a:r>
          </a:p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0E2263CF-E79A-94DB-327B-0BB7469DD87C}"/>
                  </a:ext>
                </a:extLst>
              </p14:cNvPr>
              <p14:cNvContentPartPr/>
              <p14:nvPr/>
            </p14:nvContentPartPr>
            <p14:xfrm>
              <a:off x="2770560" y="2189880"/>
              <a:ext cx="1163880" cy="1069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0E2263CF-E79A-94DB-327B-0BB7469DD87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1200" y="2180520"/>
                <a:ext cx="11826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04E220C-32FA-0C9F-44D0-51AFDF23EE30}"/>
                  </a:ext>
                </a:extLst>
              </p14:cNvPr>
              <p14:cNvContentPartPr/>
              <p14:nvPr/>
            </p14:nvContentPartPr>
            <p14:xfrm>
              <a:off x="419040" y="388080"/>
              <a:ext cx="1188720" cy="5760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04E220C-32FA-0C9F-44D0-51AFDF23EE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680" y="378720"/>
                <a:ext cx="120744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900C411-E97D-6B28-AB2B-CE58108A81BC}"/>
                  </a:ext>
                </a:extLst>
              </p14:cNvPr>
              <p14:cNvContentPartPr/>
              <p14:nvPr/>
            </p14:nvContentPartPr>
            <p14:xfrm>
              <a:off x="537840" y="513000"/>
              <a:ext cx="945000" cy="12956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900C411-E97D-6B28-AB2B-CE58108A81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8480" y="503640"/>
                <a:ext cx="96372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95C221D-4045-9D6C-BDBA-8CE01D1AE617}"/>
                  </a:ext>
                </a:extLst>
              </p14:cNvPr>
              <p14:cNvContentPartPr/>
              <p14:nvPr/>
            </p14:nvContentPartPr>
            <p14:xfrm>
              <a:off x="2777040" y="462960"/>
              <a:ext cx="2514600" cy="1256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95C221D-4045-9D6C-BDBA-8CE01D1AE6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67680" y="453600"/>
                <a:ext cx="25333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C21AC2B-8490-0856-D2BD-9709763685E6}"/>
                  </a:ext>
                </a:extLst>
              </p14:cNvPr>
              <p14:cNvContentPartPr/>
              <p14:nvPr/>
            </p14:nvContentPartPr>
            <p14:xfrm>
              <a:off x="2301480" y="1026360"/>
              <a:ext cx="2883960" cy="2880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C21AC2B-8490-0856-D2BD-9709763685E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92120" y="1017000"/>
                <a:ext cx="2902680" cy="30672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slide_2">
            <a:hlinkClick r:id="" action="ppaction://media"/>
            <a:extLst>
              <a:ext uri="{FF2B5EF4-FFF2-40B4-BE49-F238E27FC236}">
                <a16:creationId xmlns:a16="http://schemas.microsoft.com/office/drawing/2014/main" id="{FE068BC5-062D-3DE6-01AC-34A3BFAEB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6000"/>
    </mc:Choice>
    <mc:Fallback>
      <p:transition spd="slow" advClick="0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7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entr" presetSubtype="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entr" presetSubtype="0" fill="hold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entr" presetSubtype="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entr" presetSubtype="0" fill="hold" nodeType="withEffect">
                                  <p:stCondLst>
                                    <p:cond delay="4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20315</TotalTime>
  <Words>140</Words>
  <Application>Microsoft Office PowerPoint</Application>
  <PresentationFormat>화면 슬라이드 쇼(4:3)</PresentationFormat>
  <Paragraphs>20</Paragraphs>
  <Slides>2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맑은 고딕</vt:lpstr>
      <vt:lpstr>Aptos</vt:lpstr>
      <vt:lpstr>Aptos Display</vt:lpstr>
      <vt:lpstr>Arial</vt:lpstr>
      <vt:lpstr>Office 테마</vt:lpstr>
      <vt:lpstr>자료구조 (Data Structure) 1주차: 리스트</vt:lpstr>
      <vt:lpstr>자료구조란?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자료구조 (Data Structure) 1주차: 리스트</dc:title>
  <dc:creator>K C</dc:creator>
  <cp:lastModifiedBy>K C</cp:lastModifiedBy>
  <cp:revision>41</cp:revision>
  <dcterms:created xsi:type="dcterms:W3CDTF">2025-07-28T15:04:23Z</dcterms:created>
  <dcterms:modified xsi:type="dcterms:W3CDTF">2025-10-03T12:27:09Z</dcterms:modified>
</cp:coreProperties>
</file>